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24" r:id="rId5"/>
    <p:sldId id="3098" r:id="rId6"/>
    <p:sldId id="3111" r:id="rId7"/>
    <p:sldId id="3112" r:id="rId8"/>
    <p:sldId id="3114" r:id="rId9"/>
    <p:sldId id="3115" r:id="rId10"/>
    <p:sldId id="3116" r:id="rId11"/>
    <p:sldId id="3117" r:id="rId12"/>
    <p:sldId id="3118" r:id="rId13"/>
    <p:sldId id="3121" r:id="rId14"/>
    <p:sldId id="3119" r:id="rId15"/>
    <p:sldId id="3120" r:id="rId16"/>
    <p:sldId id="3122" r:id="rId17"/>
    <p:sldId id="3125" r:id="rId18"/>
    <p:sldId id="3126" r:id="rId19"/>
    <p:sldId id="3123" r:id="rId20"/>
    <p:sldId id="3124" r:id="rId21"/>
    <p:sldId id="3127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 MT" panose="020B0502020104020203" pitchFamily="34" charset="0"/>
      <p:regular r:id="rId29"/>
      <p:bold r:id="rId30"/>
      <p:italic r:id="rId31"/>
      <p:boldItalic r:id="rId32"/>
    </p:embeddedFont>
    <p:embeddedFont>
      <p:font typeface="Gill Sans Nova Light" panose="020B0302020104020203" pitchFamily="34" charset="0"/>
      <p:regular r:id="rId33"/>
      <p:italic r:id="rId34"/>
    </p:embeddedFont>
  </p:embeddedFont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0990E53-D662-4AC3-9844-4B399E8DDCF8}">
          <p14:sldIdLst>
            <p14:sldId id="2524"/>
            <p14:sldId id="3098"/>
            <p14:sldId id="3111"/>
            <p14:sldId id="3112"/>
            <p14:sldId id="3114"/>
            <p14:sldId id="3115"/>
            <p14:sldId id="3116"/>
            <p14:sldId id="3117"/>
            <p14:sldId id="3118"/>
            <p14:sldId id="3121"/>
            <p14:sldId id="3119"/>
            <p14:sldId id="3120"/>
            <p14:sldId id="3122"/>
            <p14:sldId id="3125"/>
            <p14:sldId id="3126"/>
            <p14:sldId id="3123"/>
            <p14:sldId id="3124"/>
            <p14:sldId id="31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BF42"/>
    <a:srgbClr val="FFF300"/>
    <a:srgbClr val="CCCC00"/>
    <a:srgbClr val="3F3F3F"/>
    <a:srgbClr val="1CFF82"/>
    <a:srgbClr val="FFFFFF"/>
    <a:srgbClr val="74C046"/>
    <a:srgbClr val="D5AE76"/>
    <a:srgbClr val="FF00F7"/>
    <a:srgbClr val="66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FCF983-C441-4BD9-A6E9-6007F72A798D}" v="152" dt="2021-11-11T17:40:07.948"/>
    <p1510:client id="{E30E63CB-1D63-4DFB-B7B6-AEB81856B955}" v="142" dt="2021-11-11T14:50:16.53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80256" autoAdjust="0"/>
  </p:normalViewPr>
  <p:slideViewPr>
    <p:cSldViewPr snapToGrid="0" snapToObjects="1" showGuides="1">
      <p:cViewPr varScale="1">
        <p:scale>
          <a:sx n="65" d="100"/>
          <a:sy n="65" d="100"/>
        </p:scale>
        <p:origin x="79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766" y="78"/>
      </p:cViewPr>
      <p:guideLst/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5DB661-9218-4D06-90BF-49C4452C0C70}" type="datetime1">
              <a:rPr lang="fr-FR" smtClean="0"/>
              <a:t>11/11/2021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9ED3DB-095D-4A24-825E-62E1C3701A02}" type="datetime1">
              <a:rPr lang="fr-FR" noProof="0" smtClean="0"/>
              <a:t>11/11/2021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1675"/>
          </a:xfrm>
        </p:spPr>
        <p:txBody>
          <a:bodyPr rtlCol="0"/>
          <a:lstStyle>
            <a:lvl1pPr>
              <a:defRPr spc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7"/>
            <a:ext cx="10515600" cy="4923896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u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fr-FR" noProof="0" dirty="0"/>
              <a:t>La légende vient ici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 noProof="0" dirty="0"/>
              <a:t>LE TITRE VIENT ICI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pc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 rtl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35528"/>
            <a:ext cx="10515600" cy="98694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fr-FR" noProof="0" dirty="0"/>
              <a:t>CLIQUEZ POUR MODIFIER LE STYLE DU TITRE DE MASQUE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1" name="Espace réservé du texte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SOUS-TITRE ICI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’image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2268905"/>
            <a:ext cx="4791342" cy="1157958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SÉANCE 99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00329" y="3427322"/>
            <a:ext cx="4791746" cy="1905252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A</a:t>
            </a:r>
          </a:p>
          <a:p>
            <a:pPr lvl="0"/>
            <a:r>
              <a:rPr lang="fr-FR" dirty="0"/>
              <a:t>B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10064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remerci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vail_somm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538385"/>
            <a:ext cx="4791342" cy="1760672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TRAVAIL SOMMATIF</a:t>
            </a: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50D74CE3-292C-4954-9888-FB47C6FC9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0370" y="2469850"/>
            <a:ext cx="5771664" cy="401225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5048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prochai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0370" y="3064128"/>
            <a:ext cx="5771664" cy="3489072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0"/>
            <a:r>
              <a:rPr lang="fr-FR" dirty="0"/>
              <a:t>Remettre le formulaire à l’enseignant</a:t>
            </a:r>
          </a:p>
          <a:p>
            <a:pPr lvl="0"/>
            <a:r>
              <a:rPr lang="fr-FR" dirty="0"/>
              <a:t>Idéalement à la fin de la séance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64EFCB-9915-4191-B438-3189E93CA22A}"/>
              </a:ext>
            </a:extLst>
          </p:cNvPr>
          <p:cNvSpPr txBox="1"/>
          <p:nvPr userDrawn="1"/>
        </p:nvSpPr>
        <p:spPr>
          <a:xfrm>
            <a:off x="3210370" y="1130838"/>
            <a:ext cx="5771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Symbol" panose="05050102010706020507" pitchFamily="18" charset="2"/>
              <a:buNone/>
            </a:pP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TRAVAIL</a:t>
            </a:r>
            <a:br>
              <a:rPr lang="fr-FR" sz="6000" b="1" noProof="0" dirty="0">
                <a:solidFill>
                  <a:schemeClr val="bg1"/>
                </a:solidFill>
                <a:latin typeface="+mj-lt"/>
              </a:rPr>
            </a:b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FORMATIF</a:t>
            </a:r>
            <a:endParaRPr lang="fr-CA" sz="2800" b="1" spc="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9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_prochain_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507580-4FAD-4A2A-96C4-4C27570DE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0370" y="3294869"/>
            <a:ext cx="5771664" cy="3258331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004FFF8-175B-4D19-9220-C454DCD6E0A4}"/>
              </a:ext>
            </a:extLst>
          </p:cNvPr>
          <p:cNvSpPr txBox="1"/>
          <p:nvPr userDrawn="1"/>
        </p:nvSpPr>
        <p:spPr>
          <a:xfrm>
            <a:off x="3210370" y="535541"/>
            <a:ext cx="5771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Symbol" panose="05050102010706020507" pitchFamily="18" charset="2"/>
              <a:buNone/>
            </a:pPr>
            <a:r>
              <a:rPr lang="fr-FR" sz="6000" b="1" noProof="0" dirty="0">
                <a:solidFill>
                  <a:schemeClr val="bg1"/>
                </a:solidFill>
                <a:latin typeface="+mj-lt"/>
              </a:rPr>
              <a:t>POUR LA PROCHAINE SÉANCE</a:t>
            </a:r>
            <a:endParaRPr lang="fr-CA" sz="2800" b="1" spc="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52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CLIQUEZ POUR MODIFIER LE TITRE PRINCIPAL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fr-FR" noProof="0" dirty="0"/>
              <a:t>LE SITE WEB VIENT ICI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diaposi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15" name="Forme 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1279921" y="4068517"/>
            <a:ext cx="3398046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r-FR" sz="16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ESPACE INTERACTIF</a:t>
            </a:r>
          </a:p>
        </p:txBody>
      </p:sp>
      <p:sp>
        <p:nvSpPr>
          <p:cNvPr id="16" name="Form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27810" y="1314994"/>
            <a:ext cx="0" cy="2252508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fr-FR" sz="1500" noProof="0" dirty="0">
              <a:latin typeface="Gill Sans MT" panose="020B0502020104020203" pitchFamily="34" charset="0"/>
            </a:endParaRPr>
          </a:p>
        </p:txBody>
      </p:sp>
      <p:sp>
        <p:nvSpPr>
          <p:cNvPr id="17" name="Form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fr-FR" sz="1050" noProof="0" smtClean="0">
                <a:solidFill>
                  <a:schemeClr val="tx2"/>
                </a:solidFill>
              </a:rPr>
              <a:pPr algn="ctr" rtl="0"/>
              <a:t>‹N°›</a:t>
            </a:fld>
            <a:endParaRPr lang="fr-FR" sz="1050" noProof="0" dirty="0">
              <a:solidFill>
                <a:schemeClr val="tx2"/>
              </a:solidFill>
            </a:endParaRPr>
          </a:p>
        </p:txBody>
      </p:sp>
      <p:sp>
        <p:nvSpPr>
          <p:cNvPr id="19" name="Forme 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38537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fr-FR" sz="44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3" name="Forme 61">
            <a:extLst>
              <a:ext uri="{FF2B5EF4-FFF2-40B4-BE49-F238E27FC236}">
                <a16:creationId xmlns:a16="http://schemas.microsoft.com/office/drawing/2014/main" id="{0F86F919-DE82-498E-921C-3A5A06118BA6}"/>
              </a:ext>
            </a:extLst>
          </p:cNvPr>
          <p:cNvSpPr/>
          <p:nvPr userDrawn="1"/>
        </p:nvSpPr>
        <p:spPr>
          <a:xfrm rot="16200000">
            <a:off x="-1083197" y="1784352"/>
            <a:ext cx="3004599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algn="r"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r-CA" sz="16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582 434</a:t>
            </a:r>
            <a:endParaRPr lang="fr-FR" sz="16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9308648-1B58-4611-96C2-894995AB152C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92084" y="6098087"/>
            <a:ext cx="654034" cy="6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4" r:id="rId2"/>
    <p:sldLayoutId id="2147483685" r:id="rId3"/>
    <p:sldLayoutId id="2147483686" r:id="rId4"/>
    <p:sldLayoutId id="2147483687" r:id="rId5"/>
    <p:sldLayoutId id="2147483673" r:id="rId6"/>
    <p:sldLayoutId id="2147483651" r:id="rId7"/>
    <p:sldLayoutId id="2147483674" r:id="rId8"/>
    <p:sldLayoutId id="2147483670" r:id="rId9"/>
    <p:sldLayoutId id="2147483669" r:id="rId10"/>
    <p:sldLayoutId id="2147483664" r:id="rId11"/>
    <p:sldLayoutId id="2147483653" r:id="rId12"/>
    <p:sldLayoutId id="2147483680" r:id="rId13"/>
    <p:sldLayoutId id="2147483678" r:id="rId14"/>
    <p:sldLayoutId id="2147483679" r:id="rId15"/>
    <p:sldLayoutId id="214748368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6bm7fLcj5UI?feature=oembed" TargetMode="External"/><Relationship Id="rId7" Type="http://schemas.openxmlformats.org/officeDocument/2006/relationships/image" Target="../media/image15.jpeg"/><Relationship Id="rId2" Type="http://schemas.openxmlformats.org/officeDocument/2006/relationships/video" Target="https://www.youtube.com/embed/84Ymt9BAq5s?feature=oembed" TargetMode="External"/><Relationship Id="rId1" Type="http://schemas.openxmlformats.org/officeDocument/2006/relationships/video" Target="https://www.youtube.com/embed/CKzWAxMfZRA?feature=oembed" TargetMode="Externa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14-b0aKh2IM?feature=oembed" TargetMode="External"/><Relationship Id="rId6" Type="http://schemas.openxmlformats.org/officeDocument/2006/relationships/hyperlink" Target="https://cmontmorency365-my.sharepoint.com/:f:/g/personal/tofredericks_cmontmorency_qc_ca/EkvaN7fd0kJFr6So2KuyUaIBctqc4gYGO8EJOk8jeOZYgQ?e=eGc56C" TargetMode="External"/><Relationship Id="rId5" Type="http://schemas.openxmlformats.org/officeDocument/2006/relationships/hyperlink" Target="https://create.arduino.cc/projecthub/mircemk/diy-arduino-1d-pong-game-with-ws2812-led-strip-a2418b?ref=search&amp;ref_id=1d%20pong&amp;offset=2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 rtlCol="0" anchor="ctr">
            <a:normAutofit/>
          </a:bodyPr>
          <a:lstStyle/>
          <a:p>
            <a:r>
              <a:rPr lang="fr-FR" dirty="0"/>
              <a:t>BANDE DE DEL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CAD099-8DE7-43DB-9CEB-89169CAD6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97" b="14290"/>
          <a:stretch/>
        </p:blipFill>
        <p:spPr>
          <a:xfrm>
            <a:off x="838200" y="1253067"/>
            <a:ext cx="10515600" cy="49238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614F1-66C2-4BB1-92B1-C074131D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010"/>
            <a:ext cx="10515600" cy="701675"/>
          </a:xfrm>
        </p:spPr>
        <p:txBody>
          <a:bodyPr/>
          <a:lstStyle/>
          <a:p>
            <a:r>
              <a:rPr lang="fr-CA" dirty="0"/>
              <a:t>MODÈLE DE BANDE DE 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7B46BF-3433-4F2E-8AAB-65395C73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La bande de DEL que vous utilisez est du modèle : WS281X (le X indique que le dernier chiffre n’est pas important) à 12V.</a:t>
            </a:r>
          </a:p>
          <a:p>
            <a:r>
              <a:rPr lang="fr-CA" dirty="0"/>
              <a:t>Elle est aussi connue sous le nom de </a:t>
            </a:r>
            <a:r>
              <a:rPr lang="fr-CA" dirty="0" err="1"/>
              <a:t>NeoPixel</a:t>
            </a:r>
            <a:r>
              <a:rPr lang="fr-CA" dirty="0"/>
              <a:t>, parce qu’elle a été popularisé en Amérique par </a:t>
            </a:r>
            <a:r>
              <a:rPr lang="fr-CA" dirty="0" err="1"/>
              <a:t>Adafruit</a:t>
            </a:r>
            <a:r>
              <a:rPr lang="fr-CA" dirty="0"/>
              <a:t> qui la nomme ainsi. Cependant, les </a:t>
            </a:r>
            <a:r>
              <a:rPr lang="fr-CA" dirty="0" err="1"/>
              <a:t>NeoPixels</a:t>
            </a:r>
            <a:r>
              <a:rPr lang="fr-CA" dirty="0"/>
              <a:t> fonctionnent à 5V mais c’est le même système de contrôle.</a:t>
            </a:r>
          </a:p>
          <a:p>
            <a:r>
              <a:rPr lang="fr-CA" dirty="0"/>
              <a:t>La bande de DEL utilise trois broches (pas 4 comme certains modèles) :</a:t>
            </a:r>
          </a:p>
          <a:p>
            <a:pPr lvl="1"/>
            <a:r>
              <a:rPr lang="fr-CA" dirty="0"/>
              <a:t>GND</a:t>
            </a:r>
          </a:p>
          <a:p>
            <a:pPr lvl="1"/>
            <a:r>
              <a:rPr lang="fr-CA" dirty="0"/>
              <a:t>POWER (peut être 5V, 12V ou 24V selon les modèles)</a:t>
            </a:r>
          </a:p>
          <a:p>
            <a:pPr lvl="1"/>
            <a:r>
              <a:rPr lang="fr-CA" dirty="0"/>
              <a:t>DATA</a:t>
            </a:r>
          </a:p>
          <a:p>
            <a:r>
              <a:rPr lang="fr-CA" dirty="0"/>
              <a:t>Aussi, les couleurs de DEL (le COLOR_ORDER) sont disposées dans un certain ordre (RGB, GRB, BGR). Dans notre cas, c’est RGB.</a:t>
            </a:r>
          </a:p>
          <a:p>
            <a:r>
              <a:rPr lang="fr-CA" b="1" dirty="0"/>
              <a:t>Les bibliothèques de DEL supportent souvent plusieurs modèles. Assurez-vous que vous sélectionnez le bon modèle dans le code!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6405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44B9D3-B99F-4C8A-AC9F-472DF9E7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04"/>
            <a:ext cx="10515600" cy="701675"/>
          </a:xfrm>
        </p:spPr>
        <p:txBody>
          <a:bodyPr>
            <a:normAutofit fontScale="90000"/>
          </a:bodyPr>
          <a:lstStyle/>
          <a:p>
            <a:r>
              <a:rPr lang="fr-CA" dirty="0"/>
              <a:t>BIBLIOTHÈQUES ARDUINO POUR BANDES DE 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1C0686-9C8B-4570-8BB5-304EB55B8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304"/>
            <a:ext cx="10515600" cy="49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800" dirty="0"/>
              <a:t>Il y a deux bibliothèques pour les bandes de DEL. Installez les deux : </a:t>
            </a:r>
            <a:r>
              <a:rPr lang="fr-CA" sz="2800" b="1" dirty="0" err="1">
                <a:solidFill>
                  <a:schemeClr val="accent2"/>
                </a:solidFill>
              </a:rPr>
              <a:t>FastLed</a:t>
            </a:r>
            <a:r>
              <a:rPr lang="fr-CA" sz="2800" dirty="0"/>
              <a:t> et </a:t>
            </a:r>
            <a:r>
              <a:rPr lang="fr-CA" sz="2800" b="1" dirty="0" err="1">
                <a:solidFill>
                  <a:schemeClr val="accent4"/>
                </a:solidFill>
              </a:rPr>
              <a:t>Adafruit</a:t>
            </a:r>
            <a:r>
              <a:rPr lang="fr-CA" sz="2800" b="1" dirty="0">
                <a:solidFill>
                  <a:schemeClr val="accent4"/>
                </a:solidFill>
              </a:rPr>
              <a:t> </a:t>
            </a:r>
            <a:r>
              <a:rPr lang="fr-CA" sz="2800" b="1" dirty="0" err="1">
                <a:solidFill>
                  <a:schemeClr val="accent4"/>
                </a:solidFill>
              </a:rPr>
              <a:t>NeoPixel</a:t>
            </a:r>
            <a:endParaRPr lang="fr-CA" sz="28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fr-CA" sz="2800" dirty="0"/>
          </a:p>
          <a:p>
            <a:pPr marL="0" indent="0">
              <a:buNone/>
            </a:pPr>
            <a:r>
              <a:rPr lang="fr-CA" sz="2800" b="1" dirty="0" err="1">
                <a:solidFill>
                  <a:schemeClr val="accent2"/>
                </a:solidFill>
              </a:rPr>
              <a:t>FastLed</a:t>
            </a:r>
            <a:r>
              <a:rPr lang="fr-CA" sz="2800" dirty="0"/>
              <a:t> : </a:t>
            </a:r>
            <a:r>
              <a:rPr lang="fr-CA" sz="2800" dirty="0" err="1"/>
              <a:t>FastLed</a:t>
            </a:r>
            <a:r>
              <a:rPr lang="fr-CA" sz="2800" dirty="0"/>
              <a:t> est plus performant, mais plus compliquée à utiliser. Cette bibliothèque présente aussi les meilleurs exemples.</a:t>
            </a:r>
          </a:p>
          <a:p>
            <a:pPr marL="0" indent="0">
              <a:buNone/>
            </a:pPr>
            <a:endParaRPr lang="fr-CA" sz="2800" dirty="0"/>
          </a:p>
          <a:p>
            <a:pPr marL="0" indent="0">
              <a:buNone/>
            </a:pPr>
            <a:r>
              <a:rPr lang="fr-CA" sz="2800" b="1" dirty="0" err="1">
                <a:solidFill>
                  <a:schemeClr val="accent4"/>
                </a:solidFill>
              </a:rPr>
              <a:t>Adafruit</a:t>
            </a:r>
            <a:r>
              <a:rPr lang="fr-CA" sz="2800" b="1" dirty="0">
                <a:solidFill>
                  <a:schemeClr val="accent4"/>
                </a:solidFill>
              </a:rPr>
              <a:t> </a:t>
            </a:r>
            <a:r>
              <a:rPr lang="fr-CA" sz="2800" b="1" dirty="0" err="1">
                <a:solidFill>
                  <a:schemeClr val="accent4"/>
                </a:solidFill>
              </a:rPr>
              <a:t>NeoPixel</a:t>
            </a:r>
            <a:r>
              <a:rPr lang="fr-CA" sz="2800" b="1" dirty="0">
                <a:solidFill>
                  <a:schemeClr val="accent4"/>
                </a:solidFill>
              </a:rPr>
              <a:t> </a:t>
            </a:r>
            <a:r>
              <a:rPr lang="fr-CA" sz="2800" dirty="0"/>
              <a:t>: </a:t>
            </a:r>
            <a:r>
              <a:rPr lang="fr-CA" sz="2800" dirty="0" err="1"/>
              <a:t>NeoPixel</a:t>
            </a:r>
            <a:r>
              <a:rPr lang="fr-CA" sz="2800" dirty="0"/>
              <a:t> est plus simple à utiliser mais moins performant.</a:t>
            </a:r>
          </a:p>
        </p:txBody>
      </p:sp>
    </p:spTree>
    <p:extLst>
      <p:ext uri="{BB962C8B-B14F-4D97-AF65-F5344CB8AC3E}">
        <p14:creationId xmlns:p14="http://schemas.microsoft.com/office/powerpoint/2010/main" val="2552865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2F961-1D4F-4AA3-AE9C-1153161A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ESSAYEZ QUELQUES EXEMPLES FASTLED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F29BFD-4FD3-4E12-ADEA-E59E42405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71" y="1124046"/>
            <a:ext cx="6587836" cy="49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Les exemples intéressants :</a:t>
            </a:r>
          </a:p>
          <a:p>
            <a:r>
              <a:rPr lang="fr-CA" dirty="0" err="1"/>
              <a:t>Cylon</a:t>
            </a:r>
            <a:endParaRPr lang="fr-CA" dirty="0"/>
          </a:p>
          <a:p>
            <a:r>
              <a:rPr lang="fr-CA" dirty="0" err="1"/>
              <a:t>TwinkleFox</a:t>
            </a:r>
            <a:endParaRPr lang="fr-CA" dirty="0"/>
          </a:p>
          <a:p>
            <a:r>
              <a:rPr lang="fr-CA" dirty="0"/>
              <a:t>Fire2021</a:t>
            </a:r>
          </a:p>
          <a:p>
            <a:r>
              <a:rPr lang="fr-CA" dirty="0"/>
              <a:t>DemoReel100</a:t>
            </a:r>
          </a:p>
          <a:p>
            <a:pPr marL="0" indent="0">
              <a:buNone/>
            </a:pPr>
            <a:r>
              <a:rPr lang="fr-CA" dirty="0"/>
              <a:t>Dans chaque exemples, vous devez vous assurer que la configuration est adéquate :</a:t>
            </a:r>
          </a:p>
          <a:p>
            <a:r>
              <a:rPr lang="fr-CA" dirty="0"/>
              <a:t>Que le DATA_PIN ou LED_PIN corresponde à la broche Arduino qui est connectée à la broche DI de la bande.</a:t>
            </a:r>
          </a:p>
          <a:p>
            <a:r>
              <a:rPr lang="fr-CA" dirty="0"/>
              <a:t>Que NUM_LEDS corresponde au nombre de DEL de votre bande</a:t>
            </a:r>
          </a:p>
          <a:p>
            <a:r>
              <a:rPr lang="fr-CA" dirty="0"/>
              <a:t>Que COLOR_ORDER corresponde à l’ordre des couleurs RGB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7F1230-B668-4139-BB72-6A450A99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96125"/>
            <a:ext cx="3992418" cy="52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8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826" y="0"/>
            <a:ext cx="7218348" cy="6922093"/>
          </a:xfrm>
        </p:spPr>
        <p:txBody>
          <a:bodyPr/>
          <a:lstStyle/>
          <a:p>
            <a:r>
              <a:rPr lang="fr-CA" dirty="0"/>
              <a:t>PONG 1D</a:t>
            </a:r>
          </a:p>
        </p:txBody>
      </p:sp>
    </p:spTree>
    <p:extLst>
      <p:ext uri="{BB962C8B-B14F-4D97-AF65-F5344CB8AC3E}">
        <p14:creationId xmlns:p14="http://schemas.microsoft.com/office/powerpoint/2010/main" val="2272495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édia en ligne 4" title="Data Driven Gamer: Pong (Atari, 1972 arcade, 60fps)">
            <a:hlinkClick r:id="" action="ppaction://media"/>
            <a:extLst>
              <a:ext uri="{FF2B5EF4-FFF2-40B4-BE49-F238E27FC236}">
                <a16:creationId xmlns:a16="http://schemas.microsoft.com/office/drawing/2014/main" id="{76EB954D-0FAF-4B16-8562-2A20856F70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38200" y="1363663"/>
            <a:ext cx="6291263" cy="4700588"/>
          </a:xfrm>
          <a:prstGeom prst="rect">
            <a:avLst/>
          </a:prstGeom>
        </p:spPr>
      </p:pic>
      <p:pic>
        <p:nvPicPr>
          <p:cNvPr id="4" name="Média en ligne 3" title="Atari Pong Table Electromechanical Game Debut @ IAAPA 2017 (Calinfer / UNIS)">
            <a:hlinkClick r:id="" action="ppaction://media"/>
            <a:extLst>
              <a:ext uri="{FF2B5EF4-FFF2-40B4-BE49-F238E27FC236}">
                <a16:creationId xmlns:a16="http://schemas.microsoft.com/office/drawing/2014/main" id="{DB1F3E14-67A3-447D-9610-C2168EC593E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7200900" y="1363663"/>
            <a:ext cx="4152900" cy="2314575"/>
          </a:xfrm>
          <a:prstGeom prst="rect">
            <a:avLst/>
          </a:prstGeom>
        </p:spPr>
      </p:pic>
      <p:pic>
        <p:nvPicPr>
          <p:cNvPr id="6" name="Média en ligne 5" title="Let's Play - The PainStation">
            <a:hlinkClick r:id="" action="ppaction://media"/>
            <a:extLst>
              <a:ext uri="{FF2B5EF4-FFF2-40B4-BE49-F238E27FC236}">
                <a16:creationId xmlns:a16="http://schemas.microsoft.com/office/drawing/2014/main" id="{72E97117-F3B9-49E7-AE4F-7A39DDB4F187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7200900" y="3749675"/>
            <a:ext cx="4152900" cy="2314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4F7EF90-D17E-485F-BD1A-62809065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 anchor="ctr">
            <a:normAutofit/>
          </a:bodyPr>
          <a:lstStyle/>
          <a:p>
            <a:r>
              <a:rPr lang="fr-CA"/>
              <a:t>LE JEU DE PONG (2D)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6478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édia en ligne 5" title="DIY Arduino 1D Pong game with WS2812 Led strip">
            <a:hlinkClick r:id="" action="ppaction://media"/>
            <a:extLst>
              <a:ext uri="{FF2B5EF4-FFF2-40B4-BE49-F238E27FC236}">
                <a16:creationId xmlns:a16="http://schemas.microsoft.com/office/drawing/2014/main" id="{9B9AC334-0232-48BD-B31F-949E5C98F89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67475" y="1549400"/>
            <a:ext cx="4886325" cy="27289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D26C9C-DC57-408B-BB06-B76E0C876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5" y="1549400"/>
            <a:ext cx="5557838" cy="272891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9CFF1F-1311-4637-99D0-C0379161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 anchor="ctr">
            <a:normAutofit/>
          </a:bodyPr>
          <a:lstStyle/>
          <a:p>
            <a:r>
              <a:rPr lang="fr-CA" dirty="0"/>
              <a:t>LE JEU DE PONG (1D)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557849-9495-4298-801E-49E77E392076}"/>
              </a:ext>
            </a:extLst>
          </p:cNvPr>
          <p:cNvSpPr txBox="1"/>
          <p:nvPr/>
        </p:nvSpPr>
        <p:spPr>
          <a:xfrm>
            <a:off x="971550" y="4562475"/>
            <a:ext cx="1066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Jeu de Pong 1D construit avec 1 bande de DEL et 4 boutons (mais nous n’en utiliserons que 2). Le projet original se trouve sur </a:t>
            </a:r>
            <a:r>
              <a:rPr lang="fr-CA" dirty="0">
                <a:hlinkClick r:id="rId5"/>
              </a:rPr>
              <a:t>create.arduino.cc ici</a:t>
            </a:r>
            <a:r>
              <a:rPr lang="fr-CA" dirty="0"/>
              <a:t>.</a:t>
            </a:r>
          </a:p>
          <a:p>
            <a:endParaRPr lang="fr-CA" dirty="0"/>
          </a:p>
          <a:p>
            <a:r>
              <a:rPr lang="fr-CA" dirty="0"/>
              <a:t>Vous pouvez télécharger le code complet (avec un bogue de corrigé) ici : </a:t>
            </a:r>
            <a:r>
              <a:rPr lang="fr-CA" dirty="0">
                <a:hlinkClick r:id="rId6"/>
              </a:rPr>
              <a:t>pong1D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4158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600027-9911-4705-85B3-847623011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55999"/>
          </a:xfrm>
        </p:spPr>
        <p:txBody>
          <a:bodyPr>
            <a:normAutofit/>
          </a:bodyPr>
          <a:lstStyle/>
          <a:p>
            <a:r>
              <a:rPr lang="fr-CA" dirty="0"/>
              <a:t>AU DÉBUT DU CODE, IL Y A LA CONFIGURATION ÉLECTRONIQUE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C5D60B-AE9E-4CB3-908C-B091D3145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73" y="1888412"/>
            <a:ext cx="8766187" cy="3856606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8823168-C76A-4E44-BFE9-550710B3DCE6}"/>
              </a:ext>
            </a:extLst>
          </p:cNvPr>
          <p:cNvSpPr/>
          <p:nvPr/>
        </p:nvSpPr>
        <p:spPr>
          <a:xfrm rot="10800000">
            <a:off x="6972403" y="1864594"/>
            <a:ext cx="657222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38B540-9F1E-4DBA-9A21-B45DB3868EA6}"/>
              </a:ext>
            </a:extLst>
          </p:cNvPr>
          <p:cNvSpPr txBox="1"/>
          <p:nvPr/>
        </p:nvSpPr>
        <p:spPr>
          <a:xfrm>
            <a:off x="7458392" y="1837509"/>
            <a:ext cx="1048300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À configurer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A1D8ACC4-1539-4F20-A817-D58F4DAAFF7A}"/>
              </a:ext>
            </a:extLst>
          </p:cNvPr>
          <p:cNvSpPr/>
          <p:nvPr/>
        </p:nvSpPr>
        <p:spPr>
          <a:xfrm rot="10800000">
            <a:off x="7496553" y="2192496"/>
            <a:ext cx="657222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873959-53B7-4312-8B9C-FEC3FDE2C384}"/>
              </a:ext>
            </a:extLst>
          </p:cNvPr>
          <p:cNvSpPr txBox="1"/>
          <p:nvPr/>
        </p:nvSpPr>
        <p:spPr>
          <a:xfrm>
            <a:off x="7982541" y="2165411"/>
            <a:ext cx="3019755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 numéro de la broche du premier interrupteur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721D0A1B-D12F-42E4-8CD8-C09AAC750010}"/>
              </a:ext>
            </a:extLst>
          </p:cNvPr>
          <p:cNvSpPr/>
          <p:nvPr/>
        </p:nvSpPr>
        <p:spPr>
          <a:xfrm rot="10800000">
            <a:off x="7458392" y="2771172"/>
            <a:ext cx="657222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745EA-07E3-4DFC-B7C1-086442F501B1}"/>
              </a:ext>
            </a:extLst>
          </p:cNvPr>
          <p:cNvSpPr txBox="1"/>
          <p:nvPr/>
        </p:nvSpPr>
        <p:spPr>
          <a:xfrm>
            <a:off x="7944380" y="2744087"/>
            <a:ext cx="3057915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 numéro de la broche du premier interrupteur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2D3C13B4-F067-44A9-8A5C-C4C262A4C20A}"/>
              </a:ext>
            </a:extLst>
          </p:cNvPr>
          <p:cNvSpPr/>
          <p:nvPr/>
        </p:nvSpPr>
        <p:spPr>
          <a:xfrm rot="10800000">
            <a:off x="7982542" y="3829364"/>
            <a:ext cx="657222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2D685F-47BE-4451-911D-274FAB9A5578}"/>
              </a:ext>
            </a:extLst>
          </p:cNvPr>
          <p:cNvSpPr txBox="1"/>
          <p:nvPr/>
        </p:nvSpPr>
        <p:spPr>
          <a:xfrm>
            <a:off x="8468531" y="3802279"/>
            <a:ext cx="1048300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À configurer</a:t>
            </a:r>
          </a:p>
        </p:txBody>
      </p:sp>
    </p:spTree>
    <p:extLst>
      <p:ext uri="{BB962C8B-B14F-4D97-AF65-F5344CB8AC3E}">
        <p14:creationId xmlns:p14="http://schemas.microsoft.com/office/powerpoint/2010/main" val="1337818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600027-9911-4705-85B3-847623011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8648"/>
          </a:xfrm>
        </p:spPr>
        <p:txBody>
          <a:bodyPr>
            <a:normAutofit/>
          </a:bodyPr>
          <a:lstStyle/>
          <a:p>
            <a:r>
              <a:rPr lang="fr-CA" dirty="0"/>
              <a:t>PAR APRÈS, NOUS RETROUVONS LES PARAMÈTRES DU JEU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E9D5C63-AED2-42C7-8F4A-1914259AB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619" y="2398182"/>
            <a:ext cx="9337072" cy="1961382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4455DC95-98B9-4A39-B238-0BE7687EDFC4}"/>
              </a:ext>
            </a:extLst>
          </p:cNvPr>
          <p:cNvSpPr/>
          <p:nvPr/>
        </p:nvSpPr>
        <p:spPr>
          <a:xfrm rot="10800000">
            <a:off x="5058153" y="4039999"/>
            <a:ext cx="657222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6683AEB-5DA0-44A9-8427-614C18829A31}"/>
              </a:ext>
            </a:extLst>
          </p:cNvPr>
          <p:cNvSpPr txBox="1"/>
          <p:nvPr/>
        </p:nvSpPr>
        <p:spPr>
          <a:xfrm>
            <a:off x="5544142" y="4012914"/>
            <a:ext cx="3747640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Ce paramètre permet de changer la vitesse de la balle!</a:t>
            </a:r>
          </a:p>
        </p:txBody>
      </p:sp>
    </p:spTree>
    <p:extLst>
      <p:ext uri="{BB962C8B-B14F-4D97-AF65-F5344CB8AC3E}">
        <p14:creationId xmlns:p14="http://schemas.microsoft.com/office/powerpoint/2010/main" val="57942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019D1-F6A0-400B-B178-6BB29492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RAPPEL SUR COMMENT BRANCHER UN INTERRUPTEUR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7C5CCF7-8416-43C3-8527-3050B5CF64ED}"/>
              </a:ext>
            </a:extLst>
          </p:cNvPr>
          <p:cNvGrpSpPr/>
          <p:nvPr/>
        </p:nvGrpSpPr>
        <p:grpSpPr>
          <a:xfrm>
            <a:off x="3447196" y="2185406"/>
            <a:ext cx="5313016" cy="3831935"/>
            <a:chOff x="5171450" y="2800667"/>
            <a:chExt cx="3448508" cy="2487186"/>
          </a:xfrm>
        </p:grpSpPr>
        <p:pic>
          <p:nvPicPr>
            <p:cNvPr id="4" name="Image 3" descr="Une image contenant rouge, blanc&#10;&#10;Description générée automatiquement">
              <a:extLst>
                <a:ext uri="{FF2B5EF4-FFF2-40B4-BE49-F238E27FC236}">
                  <a16:creationId xmlns:a16="http://schemas.microsoft.com/office/drawing/2014/main" id="{DE66C9D5-21CA-4BF1-8F19-77C5E9344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136" y="2954555"/>
              <a:ext cx="1754822" cy="1817291"/>
            </a:xfrm>
            <a:prstGeom prst="ellipse">
              <a:avLst/>
            </a:prstGeom>
            <a:ln w="635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ADB79F5-E811-4D3E-B2A7-298FB7D04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5301" y="2854715"/>
              <a:ext cx="808987" cy="2433138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F00E29B-2873-41ED-88F4-B183DA06BCC9}"/>
                </a:ext>
              </a:extLst>
            </p:cNvPr>
            <p:cNvSpPr txBox="1"/>
            <p:nvPr/>
          </p:nvSpPr>
          <p:spPr>
            <a:xfrm>
              <a:off x="5171450" y="2800667"/>
              <a:ext cx="662208" cy="479443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1400" b="1" dirty="0"/>
                <a:t> # de la broche 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826" y="0"/>
            <a:ext cx="7218348" cy="6922093"/>
          </a:xfrm>
        </p:spPr>
        <p:txBody>
          <a:bodyPr/>
          <a:lstStyle/>
          <a:p>
            <a:r>
              <a:rPr lang="fr-CA" dirty="0"/>
              <a:t>PRÉPARATION </a:t>
            </a:r>
          </a:p>
        </p:txBody>
      </p:sp>
    </p:spTree>
    <p:extLst>
      <p:ext uri="{BB962C8B-B14F-4D97-AF65-F5344CB8AC3E}">
        <p14:creationId xmlns:p14="http://schemas.microsoft.com/office/powerpoint/2010/main" val="199050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2C7BFD-1BC2-475F-9148-470810AA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COUPEZ UNE BANDE DE 32 DEL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16C200D-CBF3-45A7-80EE-CB0E0585F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47" r="32205"/>
          <a:stretch/>
        </p:blipFill>
        <p:spPr>
          <a:xfrm rot="16200000">
            <a:off x="4700830" y="-1814271"/>
            <a:ext cx="2819401" cy="10486541"/>
          </a:xfr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15F80FFE-BF83-47B3-B314-47FB34C1BC96}"/>
              </a:ext>
            </a:extLst>
          </p:cNvPr>
          <p:cNvSpPr/>
          <p:nvPr/>
        </p:nvSpPr>
        <p:spPr>
          <a:xfrm rot="5400000">
            <a:off x="5670075" y="3031114"/>
            <a:ext cx="657222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FFF550-29D9-4E24-9A23-B6EC32B4E2EB}"/>
              </a:ext>
            </a:extLst>
          </p:cNvPr>
          <p:cNvSpPr txBox="1"/>
          <p:nvPr/>
        </p:nvSpPr>
        <p:spPr>
          <a:xfrm>
            <a:off x="4391918" y="2352681"/>
            <a:ext cx="3213536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Assurez-vous de bien couper au milieu de la partie en cuivre! 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BEC6A86-131D-450A-ACD8-2FDBBCD45C5E}"/>
              </a:ext>
            </a:extLst>
          </p:cNvPr>
          <p:cNvSpPr/>
          <p:nvPr/>
        </p:nvSpPr>
        <p:spPr>
          <a:xfrm rot="10256849">
            <a:off x="3273239" y="4270136"/>
            <a:ext cx="657222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A25D3C7-2E9F-4EB9-BF87-A16667A5752F}"/>
              </a:ext>
            </a:extLst>
          </p:cNvPr>
          <p:cNvSpPr/>
          <p:nvPr/>
        </p:nvSpPr>
        <p:spPr>
          <a:xfrm rot="20878256">
            <a:off x="8237424" y="3717306"/>
            <a:ext cx="657222" cy="2236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0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BAEAA58-7D4E-489E-8A25-DAE69ACD63C4}"/>
              </a:ext>
            </a:extLst>
          </p:cNvPr>
          <p:cNvSpPr txBox="1"/>
          <p:nvPr/>
        </p:nvSpPr>
        <p:spPr>
          <a:xfrm>
            <a:off x="3749990" y="4219825"/>
            <a:ext cx="1579391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32 DEL dans ce sens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12F4748-2CAD-4E0C-826B-E9EA2CFA2D1B}"/>
              </a:ext>
            </a:extLst>
          </p:cNvPr>
          <p:cNvSpPr txBox="1"/>
          <p:nvPr/>
        </p:nvSpPr>
        <p:spPr>
          <a:xfrm>
            <a:off x="6815758" y="3832483"/>
            <a:ext cx="1579391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CA" sz="1200" dirty="0">
                <a:solidFill>
                  <a:schemeClr val="bg1"/>
                </a:solidFill>
              </a:rPr>
              <a:t>Le reste de la bande de DEL dans ce sens</a:t>
            </a:r>
          </a:p>
        </p:txBody>
      </p:sp>
    </p:spTree>
    <p:extLst>
      <p:ext uri="{BB962C8B-B14F-4D97-AF65-F5344CB8AC3E}">
        <p14:creationId xmlns:p14="http://schemas.microsoft.com/office/powerpoint/2010/main" val="106571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7E576520-387A-47CD-9358-CCF3715D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413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/>
              <a:t>ENLEVEZ SOGNEUSEMENT LE REVÊTEMENT SUR LA PARTIE CUIVRÉE COUPÉE</a:t>
            </a:r>
            <a:endParaRPr lang="en-US" dirty="0"/>
          </a:p>
        </p:txBody>
      </p:sp>
      <p:pic>
        <p:nvPicPr>
          <p:cNvPr id="5" name="Espace réservé du contenu 4" descr="Une image contenant aiguille&#10;&#10;Description générée automatiquement">
            <a:extLst>
              <a:ext uri="{FF2B5EF4-FFF2-40B4-BE49-F238E27FC236}">
                <a16:creationId xmlns:a16="http://schemas.microsoft.com/office/drawing/2014/main" id="{016661C1-022A-49E5-BB92-309D701B28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1492" r="2" b="5920"/>
          <a:stretch/>
        </p:blipFill>
        <p:spPr>
          <a:xfrm>
            <a:off x="839788" y="2261598"/>
            <a:ext cx="5157787" cy="4304302"/>
          </a:xfrm>
          <a:noFill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1A9140D-3273-4DFA-8C66-0D033F016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37" r="-2" b="10779"/>
          <a:stretch/>
        </p:blipFill>
        <p:spPr>
          <a:xfrm>
            <a:off x="6172200" y="2261598"/>
            <a:ext cx="5183188" cy="43043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7E576520-387A-47CD-9358-CCF3715D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4136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EFFECTUEZ LA SOUDURE DE 3 CONNEXIONS : GND, DI ET +12V</a:t>
            </a:r>
          </a:p>
        </p:txBody>
      </p:sp>
      <p:pic>
        <p:nvPicPr>
          <p:cNvPr id="8" name="Espace réservé du contenu 10" descr="Une image contenant mur, intérieur&#10;&#10;Description générée automatiquement">
            <a:extLst>
              <a:ext uri="{FF2B5EF4-FFF2-40B4-BE49-F238E27FC236}">
                <a16:creationId xmlns:a16="http://schemas.microsoft.com/office/drawing/2014/main" id="{70F15214-2DC6-44AE-83BC-99B906C2C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49"/>
          <a:stretch/>
        </p:blipFill>
        <p:spPr>
          <a:xfrm rot="16200000">
            <a:off x="1306316" y="1590474"/>
            <a:ext cx="3942161" cy="4875213"/>
          </a:xfrm>
          <a:prstGeom prst="rect">
            <a:avLst/>
          </a:prstGeom>
        </p:spPr>
      </p:pic>
      <p:pic>
        <p:nvPicPr>
          <p:cNvPr id="9" name="Image 8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B489BA9C-DC88-4859-889F-B1529297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53028" y="1399976"/>
            <a:ext cx="3942159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3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7E576520-387A-47CD-9358-CCF3715D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281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AJOUTEZ UNE DEUXIÈME CONNEXION AU GND (POUR UN TOTAL DE 4 CONNEXIONS)</a:t>
            </a:r>
          </a:p>
        </p:txBody>
      </p:sp>
      <p:pic>
        <p:nvPicPr>
          <p:cNvPr id="3" name="Image 2" descr="Une image contenant adaptateur&#10;&#10;Description générée automatiquement">
            <a:extLst>
              <a:ext uri="{FF2B5EF4-FFF2-40B4-BE49-F238E27FC236}">
                <a16:creationId xmlns:a16="http://schemas.microsoft.com/office/drawing/2014/main" id="{4B0A9DF9-E29B-40BD-BC7F-68DCE22C4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52" r="14629" b="12083"/>
          <a:stretch/>
        </p:blipFill>
        <p:spPr>
          <a:xfrm rot="16200000">
            <a:off x="3696242" y="-1102770"/>
            <a:ext cx="4799515" cy="105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826" y="0"/>
            <a:ext cx="7218348" cy="6922093"/>
          </a:xfrm>
        </p:spPr>
        <p:txBody>
          <a:bodyPr/>
          <a:lstStyle/>
          <a:p>
            <a:r>
              <a:rPr lang="fr-CA" dirty="0"/>
              <a:t>BRANCHEMENT </a:t>
            </a:r>
          </a:p>
        </p:txBody>
      </p:sp>
    </p:spTree>
    <p:extLst>
      <p:ext uri="{BB962C8B-B14F-4D97-AF65-F5344CB8AC3E}">
        <p14:creationId xmlns:p14="http://schemas.microsoft.com/office/powerpoint/2010/main" val="271853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E92FBF3-0CDD-4AB6-878A-D82C6AED2D17}"/>
              </a:ext>
            </a:extLst>
          </p:cNvPr>
          <p:cNvGrpSpPr/>
          <p:nvPr/>
        </p:nvGrpSpPr>
        <p:grpSpPr>
          <a:xfrm>
            <a:off x="7048568" y="3329997"/>
            <a:ext cx="4611952" cy="3223203"/>
            <a:chOff x="4948015" y="1684182"/>
            <a:chExt cx="6650444" cy="4647865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83AD5FD6-93AB-4D3F-B75B-43CAC56E26B4}"/>
                </a:ext>
              </a:extLst>
            </p:cNvPr>
            <p:cNvGrpSpPr/>
            <p:nvPr/>
          </p:nvGrpSpPr>
          <p:grpSpPr>
            <a:xfrm>
              <a:off x="5019693" y="1684182"/>
              <a:ext cx="6423793" cy="4647865"/>
              <a:chOff x="2712587" y="1726220"/>
              <a:chExt cx="6423793" cy="4647865"/>
            </a:xfrm>
          </p:grpSpPr>
          <p:graphicFrame>
            <p:nvGraphicFramePr>
              <p:cNvPr id="15" name="Objet 14">
                <a:extLst>
                  <a:ext uri="{FF2B5EF4-FFF2-40B4-BE49-F238E27FC236}">
                    <a16:creationId xmlns:a16="http://schemas.microsoft.com/office/drawing/2014/main" id="{3CE062A1-8B25-49A3-92D9-9673950EBA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0750702"/>
                  </p:ext>
                </p:extLst>
              </p:nvPr>
            </p:nvGraphicFramePr>
            <p:xfrm>
              <a:off x="2712587" y="1726220"/>
              <a:ext cx="6423793" cy="46478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6" name="Image" r:id="rId3" imgW="8774280" imgH="6348960" progId="Photoshop.Image.21">
                      <p:embed/>
                    </p:oleObj>
                  </mc:Choice>
                  <mc:Fallback>
                    <p:oleObj name="Image" r:id="rId3" imgW="8774280" imgH="6348960" progId="Photoshop.Image.21">
                      <p:embed/>
                      <p:pic>
                        <p:nvPicPr>
                          <p:cNvPr id="15" name="Objet 14">
                            <a:extLst>
                              <a:ext uri="{FF2B5EF4-FFF2-40B4-BE49-F238E27FC236}">
                                <a16:creationId xmlns:a16="http://schemas.microsoft.com/office/drawing/2014/main" id="{3CE062A1-8B25-49A3-92D9-9673950EBA1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712587" y="1726220"/>
                            <a:ext cx="6423793" cy="464786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6" name="Image 15" descr="Une image contenant équipement électronique, circuit&#10;&#10;Description générée automatiquement">
                <a:extLst>
                  <a:ext uri="{FF2B5EF4-FFF2-40B4-BE49-F238E27FC236}">
                    <a16:creationId xmlns:a16="http://schemas.microsoft.com/office/drawing/2014/main" id="{0BB49233-1E84-4B2A-B279-66A72C718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3216" y="1752419"/>
                <a:ext cx="1885264" cy="4513207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D32E2F-1A04-405A-9437-A5FAD511F6BA}"/>
                </a:ext>
              </a:extLst>
            </p:cNvPr>
            <p:cNvSpPr/>
            <p:nvPr/>
          </p:nvSpPr>
          <p:spPr>
            <a:xfrm>
              <a:off x="4948015" y="2068084"/>
              <a:ext cx="2435550" cy="1435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E9EB87-C97C-48CA-80C6-E83A01D01535}"/>
                </a:ext>
              </a:extLst>
            </p:cNvPr>
            <p:cNvSpPr/>
            <p:nvPr/>
          </p:nvSpPr>
          <p:spPr>
            <a:xfrm>
              <a:off x="9162909" y="4091859"/>
              <a:ext cx="2435550" cy="175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FBAE46-F713-4B2C-9F47-C5991103478B}"/>
                </a:ext>
              </a:extLst>
            </p:cNvPr>
            <p:cNvSpPr/>
            <p:nvPr/>
          </p:nvSpPr>
          <p:spPr>
            <a:xfrm>
              <a:off x="5498303" y="3322736"/>
              <a:ext cx="1885264" cy="106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968FF2-C004-4AD0-B6F0-5591C062676C}"/>
                </a:ext>
              </a:extLst>
            </p:cNvPr>
            <p:cNvSpPr/>
            <p:nvPr/>
          </p:nvSpPr>
          <p:spPr>
            <a:xfrm>
              <a:off x="6431444" y="4091859"/>
              <a:ext cx="952122" cy="77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CD0D77-C731-48B7-84C2-F7EB0CFA21DC}"/>
                </a:ext>
              </a:extLst>
            </p:cNvPr>
            <p:cNvSpPr/>
            <p:nvPr/>
          </p:nvSpPr>
          <p:spPr>
            <a:xfrm>
              <a:off x="9162909" y="1927947"/>
              <a:ext cx="2435550" cy="1933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1C023E4-19D4-4F52-BFF8-37E7D91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088"/>
            <a:ext cx="10515600" cy="701675"/>
          </a:xfrm>
        </p:spPr>
        <p:txBody>
          <a:bodyPr>
            <a:normAutofit fontScale="90000"/>
          </a:bodyPr>
          <a:lstStyle/>
          <a:p>
            <a:r>
              <a:rPr lang="fr-CA" dirty="0"/>
              <a:t>ALLIMENTEZ LA DEL AVEC L’ALIMENTATION 12V</a:t>
            </a:r>
          </a:p>
        </p:txBody>
      </p:sp>
      <p:pic>
        <p:nvPicPr>
          <p:cNvPr id="5" name="Espace réservé du contenu 4" descr="Une image contenant équipement électronique, adaptateur&#10;&#10;Description générée automatiquement">
            <a:extLst>
              <a:ext uri="{FF2B5EF4-FFF2-40B4-BE49-F238E27FC236}">
                <a16:creationId xmlns:a16="http://schemas.microsoft.com/office/drawing/2014/main" id="{D4F62E81-C0BB-4E9F-A500-1F1827B6B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 rot="16200000">
            <a:off x="1580574" y="1019459"/>
            <a:ext cx="4454240" cy="5938988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6236733-6BB3-49E5-B9C3-43B46C98F0FC}"/>
              </a:ext>
            </a:extLst>
          </p:cNvPr>
          <p:cNvSpPr/>
          <p:nvPr/>
        </p:nvSpPr>
        <p:spPr>
          <a:xfrm>
            <a:off x="6957327" y="1515510"/>
            <a:ext cx="1450109" cy="902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Alimentation 12V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59B96-8E78-4E47-A418-0B7BA60F7B8A}"/>
              </a:ext>
            </a:extLst>
          </p:cNvPr>
          <p:cNvSpPr/>
          <p:nvPr/>
        </p:nvSpPr>
        <p:spPr>
          <a:xfrm>
            <a:off x="8361048" y="1698227"/>
            <a:ext cx="465129" cy="23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E8D558-EC09-4CDD-A044-A38BF6364BE3}"/>
              </a:ext>
            </a:extLst>
          </p:cNvPr>
          <p:cNvSpPr/>
          <p:nvPr/>
        </p:nvSpPr>
        <p:spPr>
          <a:xfrm>
            <a:off x="8387948" y="2018118"/>
            <a:ext cx="438230" cy="25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-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8B39B4-7C3E-4A1C-998B-19C2B98F73FE}"/>
              </a:ext>
            </a:extLst>
          </p:cNvPr>
          <p:cNvSpPr/>
          <p:nvPr/>
        </p:nvSpPr>
        <p:spPr>
          <a:xfrm>
            <a:off x="10210411" y="1563398"/>
            <a:ext cx="1450109" cy="1218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Bande de 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8F0388-E068-4ADF-9E6D-1020311AEAAE}"/>
              </a:ext>
            </a:extLst>
          </p:cNvPr>
          <p:cNvSpPr/>
          <p:nvPr/>
        </p:nvSpPr>
        <p:spPr>
          <a:xfrm>
            <a:off x="9510706" y="1698225"/>
            <a:ext cx="729880" cy="23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+12V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DFD1BD-390D-4862-A17B-CA4222024CC4}"/>
              </a:ext>
            </a:extLst>
          </p:cNvPr>
          <p:cNvSpPr/>
          <p:nvPr/>
        </p:nvSpPr>
        <p:spPr>
          <a:xfrm>
            <a:off x="9495425" y="2009255"/>
            <a:ext cx="729880" cy="303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GND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2082C-6076-4811-80EF-FFF9908DB4DA}"/>
              </a:ext>
            </a:extLst>
          </p:cNvPr>
          <p:cNvSpPr/>
          <p:nvPr/>
        </p:nvSpPr>
        <p:spPr>
          <a:xfrm>
            <a:off x="9480531" y="2383316"/>
            <a:ext cx="729880" cy="303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DI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DDBA97E5-EC9B-4AE2-912E-207FD7437AAC}"/>
              </a:ext>
            </a:extLst>
          </p:cNvPr>
          <p:cNvSpPr/>
          <p:nvPr/>
        </p:nvSpPr>
        <p:spPr>
          <a:xfrm>
            <a:off x="7948293" y="2225963"/>
            <a:ext cx="1528216" cy="3751595"/>
          </a:xfrm>
          <a:custGeom>
            <a:avLst/>
            <a:gdLst>
              <a:gd name="connsiteX0" fmla="*/ 0 w 982026"/>
              <a:gd name="connsiteY0" fmla="*/ 722323 h 1904578"/>
              <a:gd name="connsiteX1" fmla="*/ 969818 w 982026"/>
              <a:gd name="connsiteY1" fmla="*/ 11123 h 1904578"/>
              <a:gd name="connsiteX2" fmla="*/ 544945 w 982026"/>
              <a:gd name="connsiteY2" fmla="*/ 1221087 h 1904578"/>
              <a:gd name="connsiteX3" fmla="*/ 535709 w 982026"/>
              <a:gd name="connsiteY3" fmla="*/ 1904578 h 1904578"/>
              <a:gd name="connsiteX0" fmla="*/ 0 w 981319"/>
              <a:gd name="connsiteY0" fmla="*/ 722323 h 2957523"/>
              <a:gd name="connsiteX1" fmla="*/ 969818 w 981319"/>
              <a:gd name="connsiteY1" fmla="*/ 11123 h 2957523"/>
              <a:gd name="connsiteX2" fmla="*/ 544945 w 981319"/>
              <a:gd name="connsiteY2" fmla="*/ 1221087 h 2957523"/>
              <a:gd name="connsiteX3" fmla="*/ 729673 w 981319"/>
              <a:gd name="connsiteY3" fmla="*/ 2957523 h 2957523"/>
              <a:gd name="connsiteX0" fmla="*/ 0 w 981319"/>
              <a:gd name="connsiteY0" fmla="*/ 722323 h 2957523"/>
              <a:gd name="connsiteX1" fmla="*/ 969818 w 981319"/>
              <a:gd name="connsiteY1" fmla="*/ 11123 h 2957523"/>
              <a:gd name="connsiteX2" fmla="*/ 544945 w 981319"/>
              <a:gd name="connsiteY2" fmla="*/ 1221087 h 2957523"/>
              <a:gd name="connsiteX3" fmla="*/ 729673 w 981319"/>
              <a:gd name="connsiteY3" fmla="*/ 2957523 h 2957523"/>
              <a:gd name="connsiteX0" fmla="*/ 0 w 981256"/>
              <a:gd name="connsiteY0" fmla="*/ 722323 h 2994469"/>
              <a:gd name="connsiteX1" fmla="*/ 969818 w 981256"/>
              <a:gd name="connsiteY1" fmla="*/ 11123 h 2994469"/>
              <a:gd name="connsiteX2" fmla="*/ 544945 w 981256"/>
              <a:gd name="connsiteY2" fmla="*/ 1221087 h 2994469"/>
              <a:gd name="connsiteX3" fmla="*/ 748146 w 981256"/>
              <a:gd name="connsiteY3" fmla="*/ 2994469 h 2994469"/>
              <a:gd name="connsiteX0" fmla="*/ 0 w 1438315"/>
              <a:gd name="connsiteY0" fmla="*/ 776587 h 3048733"/>
              <a:gd name="connsiteX1" fmla="*/ 1431637 w 1438315"/>
              <a:gd name="connsiteY1" fmla="*/ 9969 h 3048733"/>
              <a:gd name="connsiteX2" fmla="*/ 544945 w 1438315"/>
              <a:gd name="connsiteY2" fmla="*/ 1275351 h 3048733"/>
              <a:gd name="connsiteX3" fmla="*/ 748146 w 1438315"/>
              <a:gd name="connsiteY3" fmla="*/ 3048733 h 3048733"/>
              <a:gd name="connsiteX0" fmla="*/ 1547872 w 1683852"/>
              <a:gd name="connsiteY0" fmla="*/ 106477 h 3902623"/>
              <a:gd name="connsiteX1" fmla="*/ 1002927 w 1683852"/>
              <a:gd name="connsiteY1" fmla="*/ 863859 h 3902623"/>
              <a:gd name="connsiteX2" fmla="*/ 116235 w 1683852"/>
              <a:gd name="connsiteY2" fmla="*/ 2129241 h 3902623"/>
              <a:gd name="connsiteX3" fmla="*/ 319436 w 1683852"/>
              <a:gd name="connsiteY3" fmla="*/ 3902623 h 3902623"/>
              <a:gd name="connsiteX0" fmla="*/ 1547872 w 1547872"/>
              <a:gd name="connsiteY0" fmla="*/ 0 h 3796146"/>
              <a:gd name="connsiteX1" fmla="*/ 1002927 w 1547872"/>
              <a:gd name="connsiteY1" fmla="*/ 757382 h 3796146"/>
              <a:gd name="connsiteX2" fmla="*/ 116235 w 1547872"/>
              <a:gd name="connsiteY2" fmla="*/ 2022764 h 3796146"/>
              <a:gd name="connsiteX3" fmla="*/ 319436 w 1547872"/>
              <a:gd name="connsiteY3" fmla="*/ 3796146 h 3796146"/>
              <a:gd name="connsiteX0" fmla="*/ 1517482 w 1517482"/>
              <a:gd name="connsiteY0" fmla="*/ 0 h 3796146"/>
              <a:gd name="connsiteX1" fmla="*/ 492246 w 1517482"/>
              <a:gd name="connsiteY1" fmla="*/ 1209964 h 3796146"/>
              <a:gd name="connsiteX2" fmla="*/ 85845 w 1517482"/>
              <a:gd name="connsiteY2" fmla="*/ 2022764 h 3796146"/>
              <a:gd name="connsiteX3" fmla="*/ 289046 w 1517482"/>
              <a:gd name="connsiteY3" fmla="*/ 3796146 h 3796146"/>
              <a:gd name="connsiteX0" fmla="*/ 1228436 w 1228436"/>
              <a:gd name="connsiteY0" fmla="*/ 0 h 3796146"/>
              <a:gd name="connsiteX1" fmla="*/ 203200 w 1228436"/>
              <a:gd name="connsiteY1" fmla="*/ 1209964 h 3796146"/>
              <a:gd name="connsiteX2" fmla="*/ 0 w 1228436"/>
              <a:gd name="connsiteY2" fmla="*/ 3796146 h 3796146"/>
              <a:gd name="connsiteX0" fmla="*/ 1191490 w 1191490"/>
              <a:gd name="connsiteY0" fmla="*/ 0 h 3805382"/>
              <a:gd name="connsiteX1" fmla="*/ 166254 w 1191490"/>
              <a:gd name="connsiteY1" fmla="*/ 1209964 h 3805382"/>
              <a:gd name="connsiteX2" fmla="*/ 0 w 1191490"/>
              <a:gd name="connsiteY2" fmla="*/ 3805382 h 3805382"/>
              <a:gd name="connsiteX0" fmla="*/ 1320799 w 1320799"/>
              <a:gd name="connsiteY0" fmla="*/ 0 h 3796145"/>
              <a:gd name="connsiteX1" fmla="*/ 295563 w 1320799"/>
              <a:gd name="connsiteY1" fmla="*/ 1209964 h 3796145"/>
              <a:gd name="connsiteX2" fmla="*/ 0 w 1320799"/>
              <a:gd name="connsiteY2" fmla="*/ 3796145 h 3796145"/>
              <a:gd name="connsiteX0" fmla="*/ 1593552 w 1593552"/>
              <a:gd name="connsiteY0" fmla="*/ 0 h 3797957"/>
              <a:gd name="connsiteX1" fmla="*/ 568316 w 1593552"/>
              <a:gd name="connsiteY1" fmla="*/ 1209964 h 3797957"/>
              <a:gd name="connsiteX2" fmla="*/ 272753 w 1593552"/>
              <a:gd name="connsiteY2" fmla="*/ 3796145 h 3797957"/>
              <a:gd name="connsiteX0" fmla="*/ 1497105 w 1497105"/>
              <a:gd name="connsiteY0" fmla="*/ 0 h 3807186"/>
              <a:gd name="connsiteX1" fmla="*/ 471869 w 1497105"/>
              <a:gd name="connsiteY1" fmla="*/ 1209964 h 3807186"/>
              <a:gd name="connsiteX2" fmla="*/ 296379 w 1497105"/>
              <a:gd name="connsiteY2" fmla="*/ 3805381 h 3807186"/>
              <a:gd name="connsiteX0" fmla="*/ 1509037 w 1509037"/>
              <a:gd name="connsiteY0" fmla="*/ 0 h 3807019"/>
              <a:gd name="connsiteX1" fmla="*/ 437619 w 1509037"/>
              <a:gd name="connsiteY1" fmla="*/ 997527 h 3807019"/>
              <a:gd name="connsiteX2" fmla="*/ 308311 w 1509037"/>
              <a:gd name="connsiteY2" fmla="*/ 3805381 h 3807019"/>
              <a:gd name="connsiteX0" fmla="*/ 1557963 w 1557963"/>
              <a:gd name="connsiteY0" fmla="*/ 0 h 3807073"/>
              <a:gd name="connsiteX1" fmla="*/ 486545 w 1557963"/>
              <a:gd name="connsiteY1" fmla="*/ 997527 h 3807073"/>
              <a:gd name="connsiteX2" fmla="*/ 357237 w 1557963"/>
              <a:gd name="connsiteY2" fmla="*/ 3805381 h 3807073"/>
              <a:gd name="connsiteX0" fmla="*/ 1528216 w 1528216"/>
              <a:gd name="connsiteY0" fmla="*/ 0 h 3751595"/>
              <a:gd name="connsiteX1" fmla="*/ 438326 w 1528216"/>
              <a:gd name="connsiteY1" fmla="*/ 942109 h 3751595"/>
              <a:gd name="connsiteX2" fmla="*/ 309018 w 1528216"/>
              <a:gd name="connsiteY2" fmla="*/ 3749963 h 375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8216" h="3751595">
                <a:moveTo>
                  <a:pt x="1528216" y="0"/>
                </a:moveTo>
                <a:cubicBezTo>
                  <a:pt x="1090259" y="46182"/>
                  <a:pt x="641526" y="317115"/>
                  <a:pt x="438326" y="942109"/>
                </a:cubicBezTo>
                <a:cubicBezTo>
                  <a:pt x="235126" y="1567103"/>
                  <a:pt x="-359849" y="3820775"/>
                  <a:pt x="309018" y="3749963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35CC8AD-651A-4D33-89E9-FF92C3EE273F}"/>
              </a:ext>
            </a:extLst>
          </p:cNvPr>
          <p:cNvSpPr/>
          <p:nvPr/>
        </p:nvSpPr>
        <p:spPr>
          <a:xfrm>
            <a:off x="9288985" y="2562587"/>
            <a:ext cx="1863420" cy="2374249"/>
          </a:xfrm>
          <a:custGeom>
            <a:avLst/>
            <a:gdLst>
              <a:gd name="connsiteX0" fmla="*/ 0 w 982026"/>
              <a:gd name="connsiteY0" fmla="*/ 722323 h 1904578"/>
              <a:gd name="connsiteX1" fmla="*/ 969818 w 982026"/>
              <a:gd name="connsiteY1" fmla="*/ 11123 h 1904578"/>
              <a:gd name="connsiteX2" fmla="*/ 544945 w 982026"/>
              <a:gd name="connsiteY2" fmla="*/ 1221087 h 1904578"/>
              <a:gd name="connsiteX3" fmla="*/ 535709 w 982026"/>
              <a:gd name="connsiteY3" fmla="*/ 1904578 h 1904578"/>
              <a:gd name="connsiteX0" fmla="*/ 0 w 981319"/>
              <a:gd name="connsiteY0" fmla="*/ 722323 h 2957523"/>
              <a:gd name="connsiteX1" fmla="*/ 969818 w 981319"/>
              <a:gd name="connsiteY1" fmla="*/ 11123 h 2957523"/>
              <a:gd name="connsiteX2" fmla="*/ 544945 w 981319"/>
              <a:gd name="connsiteY2" fmla="*/ 1221087 h 2957523"/>
              <a:gd name="connsiteX3" fmla="*/ 729673 w 981319"/>
              <a:gd name="connsiteY3" fmla="*/ 2957523 h 2957523"/>
              <a:gd name="connsiteX0" fmla="*/ 0 w 981319"/>
              <a:gd name="connsiteY0" fmla="*/ 722323 h 2957523"/>
              <a:gd name="connsiteX1" fmla="*/ 969818 w 981319"/>
              <a:gd name="connsiteY1" fmla="*/ 11123 h 2957523"/>
              <a:gd name="connsiteX2" fmla="*/ 544945 w 981319"/>
              <a:gd name="connsiteY2" fmla="*/ 1221087 h 2957523"/>
              <a:gd name="connsiteX3" fmla="*/ 729673 w 981319"/>
              <a:gd name="connsiteY3" fmla="*/ 2957523 h 2957523"/>
              <a:gd name="connsiteX0" fmla="*/ 0 w 981256"/>
              <a:gd name="connsiteY0" fmla="*/ 722323 h 2994469"/>
              <a:gd name="connsiteX1" fmla="*/ 969818 w 981256"/>
              <a:gd name="connsiteY1" fmla="*/ 11123 h 2994469"/>
              <a:gd name="connsiteX2" fmla="*/ 544945 w 981256"/>
              <a:gd name="connsiteY2" fmla="*/ 1221087 h 2994469"/>
              <a:gd name="connsiteX3" fmla="*/ 748146 w 981256"/>
              <a:gd name="connsiteY3" fmla="*/ 2994469 h 2994469"/>
              <a:gd name="connsiteX0" fmla="*/ 0 w 1438315"/>
              <a:gd name="connsiteY0" fmla="*/ 776587 h 3048733"/>
              <a:gd name="connsiteX1" fmla="*/ 1431637 w 1438315"/>
              <a:gd name="connsiteY1" fmla="*/ 9969 h 3048733"/>
              <a:gd name="connsiteX2" fmla="*/ 544945 w 1438315"/>
              <a:gd name="connsiteY2" fmla="*/ 1275351 h 3048733"/>
              <a:gd name="connsiteX3" fmla="*/ 748146 w 1438315"/>
              <a:gd name="connsiteY3" fmla="*/ 3048733 h 3048733"/>
              <a:gd name="connsiteX0" fmla="*/ 1547872 w 1683852"/>
              <a:gd name="connsiteY0" fmla="*/ 106477 h 3902623"/>
              <a:gd name="connsiteX1" fmla="*/ 1002927 w 1683852"/>
              <a:gd name="connsiteY1" fmla="*/ 863859 h 3902623"/>
              <a:gd name="connsiteX2" fmla="*/ 116235 w 1683852"/>
              <a:gd name="connsiteY2" fmla="*/ 2129241 h 3902623"/>
              <a:gd name="connsiteX3" fmla="*/ 319436 w 1683852"/>
              <a:gd name="connsiteY3" fmla="*/ 3902623 h 3902623"/>
              <a:gd name="connsiteX0" fmla="*/ 1547872 w 1547872"/>
              <a:gd name="connsiteY0" fmla="*/ 0 h 3796146"/>
              <a:gd name="connsiteX1" fmla="*/ 1002927 w 1547872"/>
              <a:gd name="connsiteY1" fmla="*/ 757382 h 3796146"/>
              <a:gd name="connsiteX2" fmla="*/ 116235 w 1547872"/>
              <a:gd name="connsiteY2" fmla="*/ 2022764 h 3796146"/>
              <a:gd name="connsiteX3" fmla="*/ 319436 w 1547872"/>
              <a:gd name="connsiteY3" fmla="*/ 3796146 h 3796146"/>
              <a:gd name="connsiteX0" fmla="*/ 1517482 w 1517482"/>
              <a:gd name="connsiteY0" fmla="*/ 0 h 3796146"/>
              <a:gd name="connsiteX1" fmla="*/ 492246 w 1517482"/>
              <a:gd name="connsiteY1" fmla="*/ 1209964 h 3796146"/>
              <a:gd name="connsiteX2" fmla="*/ 85845 w 1517482"/>
              <a:gd name="connsiteY2" fmla="*/ 2022764 h 3796146"/>
              <a:gd name="connsiteX3" fmla="*/ 289046 w 1517482"/>
              <a:gd name="connsiteY3" fmla="*/ 3796146 h 3796146"/>
              <a:gd name="connsiteX0" fmla="*/ 1228436 w 1228436"/>
              <a:gd name="connsiteY0" fmla="*/ 0 h 3796146"/>
              <a:gd name="connsiteX1" fmla="*/ 203200 w 1228436"/>
              <a:gd name="connsiteY1" fmla="*/ 1209964 h 3796146"/>
              <a:gd name="connsiteX2" fmla="*/ 0 w 1228436"/>
              <a:gd name="connsiteY2" fmla="*/ 3796146 h 3796146"/>
              <a:gd name="connsiteX0" fmla="*/ 1191490 w 1191490"/>
              <a:gd name="connsiteY0" fmla="*/ 0 h 3805382"/>
              <a:gd name="connsiteX1" fmla="*/ 166254 w 1191490"/>
              <a:gd name="connsiteY1" fmla="*/ 1209964 h 3805382"/>
              <a:gd name="connsiteX2" fmla="*/ 0 w 1191490"/>
              <a:gd name="connsiteY2" fmla="*/ 3805382 h 3805382"/>
              <a:gd name="connsiteX0" fmla="*/ 1320799 w 1320799"/>
              <a:gd name="connsiteY0" fmla="*/ 0 h 3796145"/>
              <a:gd name="connsiteX1" fmla="*/ 295563 w 1320799"/>
              <a:gd name="connsiteY1" fmla="*/ 1209964 h 3796145"/>
              <a:gd name="connsiteX2" fmla="*/ 0 w 1320799"/>
              <a:gd name="connsiteY2" fmla="*/ 3796145 h 3796145"/>
              <a:gd name="connsiteX0" fmla="*/ 1593552 w 1593552"/>
              <a:gd name="connsiteY0" fmla="*/ 0 h 3797957"/>
              <a:gd name="connsiteX1" fmla="*/ 568316 w 1593552"/>
              <a:gd name="connsiteY1" fmla="*/ 1209964 h 3797957"/>
              <a:gd name="connsiteX2" fmla="*/ 272753 w 1593552"/>
              <a:gd name="connsiteY2" fmla="*/ 3796145 h 3797957"/>
              <a:gd name="connsiteX0" fmla="*/ 1497105 w 1497105"/>
              <a:gd name="connsiteY0" fmla="*/ 0 h 3807186"/>
              <a:gd name="connsiteX1" fmla="*/ 471869 w 1497105"/>
              <a:gd name="connsiteY1" fmla="*/ 1209964 h 3807186"/>
              <a:gd name="connsiteX2" fmla="*/ 296379 w 1497105"/>
              <a:gd name="connsiteY2" fmla="*/ 3805381 h 3807186"/>
              <a:gd name="connsiteX0" fmla="*/ 1509037 w 1509037"/>
              <a:gd name="connsiteY0" fmla="*/ 0 h 3807019"/>
              <a:gd name="connsiteX1" fmla="*/ 437619 w 1509037"/>
              <a:gd name="connsiteY1" fmla="*/ 997527 h 3807019"/>
              <a:gd name="connsiteX2" fmla="*/ 308311 w 1509037"/>
              <a:gd name="connsiteY2" fmla="*/ 3805381 h 3807019"/>
              <a:gd name="connsiteX0" fmla="*/ 1557963 w 1557963"/>
              <a:gd name="connsiteY0" fmla="*/ 0 h 3807073"/>
              <a:gd name="connsiteX1" fmla="*/ 486545 w 1557963"/>
              <a:gd name="connsiteY1" fmla="*/ 997527 h 3807073"/>
              <a:gd name="connsiteX2" fmla="*/ 357237 w 1557963"/>
              <a:gd name="connsiteY2" fmla="*/ 3805381 h 3807073"/>
              <a:gd name="connsiteX0" fmla="*/ 1105862 w 2398954"/>
              <a:gd name="connsiteY0" fmla="*/ 0 h 2570682"/>
              <a:gd name="connsiteX1" fmla="*/ 34444 w 2398954"/>
              <a:gd name="connsiteY1" fmla="*/ 997527 h 2570682"/>
              <a:gd name="connsiteX2" fmla="*/ 2398954 w 2398954"/>
              <a:gd name="connsiteY2" fmla="*/ 2567708 h 2570682"/>
              <a:gd name="connsiteX0" fmla="*/ 1105862 w 2511276"/>
              <a:gd name="connsiteY0" fmla="*/ 0 h 2567708"/>
              <a:gd name="connsiteX1" fmla="*/ 34444 w 2511276"/>
              <a:gd name="connsiteY1" fmla="*/ 997527 h 2567708"/>
              <a:gd name="connsiteX2" fmla="*/ 2398954 w 2511276"/>
              <a:gd name="connsiteY2" fmla="*/ 2567708 h 2567708"/>
              <a:gd name="connsiteX0" fmla="*/ 1107477 w 2548808"/>
              <a:gd name="connsiteY0" fmla="*/ 0 h 2669308"/>
              <a:gd name="connsiteX1" fmla="*/ 36059 w 2548808"/>
              <a:gd name="connsiteY1" fmla="*/ 997527 h 2669308"/>
              <a:gd name="connsiteX2" fmla="*/ 2437515 w 2548808"/>
              <a:gd name="connsiteY2" fmla="*/ 2669308 h 2669308"/>
              <a:gd name="connsiteX0" fmla="*/ 442156 w 1914496"/>
              <a:gd name="connsiteY0" fmla="*/ 0 h 2669308"/>
              <a:gd name="connsiteX1" fmla="*/ 109647 w 1914496"/>
              <a:gd name="connsiteY1" fmla="*/ 498763 h 2669308"/>
              <a:gd name="connsiteX2" fmla="*/ 1772194 w 1914496"/>
              <a:gd name="connsiteY2" fmla="*/ 2669308 h 2669308"/>
              <a:gd name="connsiteX0" fmla="*/ 343739 w 1983754"/>
              <a:gd name="connsiteY0" fmla="*/ 6441 h 2435603"/>
              <a:gd name="connsiteX1" fmla="*/ 177484 w 1983754"/>
              <a:gd name="connsiteY1" fmla="*/ 265058 h 2435603"/>
              <a:gd name="connsiteX2" fmla="*/ 1840031 w 1983754"/>
              <a:gd name="connsiteY2" fmla="*/ 2435603 h 2435603"/>
              <a:gd name="connsiteX0" fmla="*/ 414557 w 2048763"/>
              <a:gd name="connsiteY0" fmla="*/ 0 h 2429162"/>
              <a:gd name="connsiteX1" fmla="*/ 137465 w 2048763"/>
              <a:gd name="connsiteY1" fmla="*/ 434108 h 2429162"/>
              <a:gd name="connsiteX2" fmla="*/ 1910849 w 2048763"/>
              <a:gd name="connsiteY2" fmla="*/ 2429162 h 2429162"/>
              <a:gd name="connsiteX0" fmla="*/ 0 w 1496292"/>
              <a:gd name="connsiteY0" fmla="*/ 0 h 2429162"/>
              <a:gd name="connsiteX1" fmla="*/ 1496292 w 1496292"/>
              <a:gd name="connsiteY1" fmla="*/ 2429162 h 2429162"/>
              <a:gd name="connsiteX0" fmla="*/ 120900 w 1617192"/>
              <a:gd name="connsiteY0" fmla="*/ 210 h 2429372"/>
              <a:gd name="connsiteX1" fmla="*/ 1617192 w 1617192"/>
              <a:gd name="connsiteY1" fmla="*/ 2429372 h 2429372"/>
              <a:gd name="connsiteX0" fmla="*/ 65068 w 1847817"/>
              <a:gd name="connsiteY0" fmla="*/ 145 h 2429307"/>
              <a:gd name="connsiteX1" fmla="*/ 1561360 w 1847817"/>
              <a:gd name="connsiteY1" fmla="*/ 2429307 h 2429307"/>
              <a:gd name="connsiteX0" fmla="*/ 153155 w 1913454"/>
              <a:gd name="connsiteY0" fmla="*/ 493 h 2429655"/>
              <a:gd name="connsiteX1" fmla="*/ 1649447 w 1913454"/>
              <a:gd name="connsiteY1" fmla="*/ 2429655 h 2429655"/>
              <a:gd name="connsiteX0" fmla="*/ 155198 w 1863420"/>
              <a:gd name="connsiteY0" fmla="*/ 505 h 2374249"/>
              <a:gd name="connsiteX1" fmla="*/ 1596071 w 1863420"/>
              <a:gd name="connsiteY1" fmla="*/ 2374249 h 237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3420" h="2374249">
                <a:moveTo>
                  <a:pt x="155198" y="505"/>
                </a:moveTo>
                <a:cubicBezTo>
                  <a:pt x="-777674" y="-39519"/>
                  <a:pt x="2852216" y="2312674"/>
                  <a:pt x="1596071" y="2374249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6A29D97-0C84-46FC-B257-608905374F56}"/>
              </a:ext>
            </a:extLst>
          </p:cNvPr>
          <p:cNvSpPr/>
          <p:nvPr/>
        </p:nvSpPr>
        <p:spPr>
          <a:xfrm>
            <a:off x="8850435" y="2084166"/>
            <a:ext cx="618835" cy="96676"/>
          </a:xfrm>
          <a:custGeom>
            <a:avLst/>
            <a:gdLst>
              <a:gd name="connsiteX0" fmla="*/ 0 w 982026"/>
              <a:gd name="connsiteY0" fmla="*/ 722323 h 1904578"/>
              <a:gd name="connsiteX1" fmla="*/ 969818 w 982026"/>
              <a:gd name="connsiteY1" fmla="*/ 11123 h 1904578"/>
              <a:gd name="connsiteX2" fmla="*/ 544945 w 982026"/>
              <a:gd name="connsiteY2" fmla="*/ 1221087 h 1904578"/>
              <a:gd name="connsiteX3" fmla="*/ 535709 w 982026"/>
              <a:gd name="connsiteY3" fmla="*/ 1904578 h 1904578"/>
              <a:gd name="connsiteX0" fmla="*/ 0 w 981319"/>
              <a:gd name="connsiteY0" fmla="*/ 722323 h 2957523"/>
              <a:gd name="connsiteX1" fmla="*/ 969818 w 981319"/>
              <a:gd name="connsiteY1" fmla="*/ 11123 h 2957523"/>
              <a:gd name="connsiteX2" fmla="*/ 544945 w 981319"/>
              <a:gd name="connsiteY2" fmla="*/ 1221087 h 2957523"/>
              <a:gd name="connsiteX3" fmla="*/ 729673 w 981319"/>
              <a:gd name="connsiteY3" fmla="*/ 2957523 h 2957523"/>
              <a:gd name="connsiteX0" fmla="*/ 0 w 981319"/>
              <a:gd name="connsiteY0" fmla="*/ 722323 h 2957523"/>
              <a:gd name="connsiteX1" fmla="*/ 969818 w 981319"/>
              <a:gd name="connsiteY1" fmla="*/ 11123 h 2957523"/>
              <a:gd name="connsiteX2" fmla="*/ 544945 w 981319"/>
              <a:gd name="connsiteY2" fmla="*/ 1221087 h 2957523"/>
              <a:gd name="connsiteX3" fmla="*/ 729673 w 981319"/>
              <a:gd name="connsiteY3" fmla="*/ 2957523 h 2957523"/>
              <a:gd name="connsiteX0" fmla="*/ 0 w 981256"/>
              <a:gd name="connsiteY0" fmla="*/ 722323 h 2994469"/>
              <a:gd name="connsiteX1" fmla="*/ 969818 w 981256"/>
              <a:gd name="connsiteY1" fmla="*/ 11123 h 2994469"/>
              <a:gd name="connsiteX2" fmla="*/ 544945 w 981256"/>
              <a:gd name="connsiteY2" fmla="*/ 1221087 h 2994469"/>
              <a:gd name="connsiteX3" fmla="*/ 748146 w 981256"/>
              <a:gd name="connsiteY3" fmla="*/ 2994469 h 2994469"/>
              <a:gd name="connsiteX0" fmla="*/ 0 w 1438315"/>
              <a:gd name="connsiteY0" fmla="*/ 776587 h 3048733"/>
              <a:gd name="connsiteX1" fmla="*/ 1431637 w 1438315"/>
              <a:gd name="connsiteY1" fmla="*/ 9969 h 3048733"/>
              <a:gd name="connsiteX2" fmla="*/ 544945 w 1438315"/>
              <a:gd name="connsiteY2" fmla="*/ 1275351 h 3048733"/>
              <a:gd name="connsiteX3" fmla="*/ 748146 w 1438315"/>
              <a:gd name="connsiteY3" fmla="*/ 3048733 h 3048733"/>
              <a:gd name="connsiteX0" fmla="*/ 1547872 w 1683852"/>
              <a:gd name="connsiteY0" fmla="*/ 106477 h 3902623"/>
              <a:gd name="connsiteX1" fmla="*/ 1002927 w 1683852"/>
              <a:gd name="connsiteY1" fmla="*/ 863859 h 3902623"/>
              <a:gd name="connsiteX2" fmla="*/ 116235 w 1683852"/>
              <a:gd name="connsiteY2" fmla="*/ 2129241 h 3902623"/>
              <a:gd name="connsiteX3" fmla="*/ 319436 w 1683852"/>
              <a:gd name="connsiteY3" fmla="*/ 3902623 h 3902623"/>
              <a:gd name="connsiteX0" fmla="*/ 1547872 w 1547872"/>
              <a:gd name="connsiteY0" fmla="*/ 0 h 3796146"/>
              <a:gd name="connsiteX1" fmla="*/ 1002927 w 1547872"/>
              <a:gd name="connsiteY1" fmla="*/ 757382 h 3796146"/>
              <a:gd name="connsiteX2" fmla="*/ 116235 w 1547872"/>
              <a:gd name="connsiteY2" fmla="*/ 2022764 h 3796146"/>
              <a:gd name="connsiteX3" fmla="*/ 319436 w 1547872"/>
              <a:gd name="connsiteY3" fmla="*/ 3796146 h 3796146"/>
              <a:gd name="connsiteX0" fmla="*/ 1517482 w 1517482"/>
              <a:gd name="connsiteY0" fmla="*/ 0 h 3796146"/>
              <a:gd name="connsiteX1" fmla="*/ 492246 w 1517482"/>
              <a:gd name="connsiteY1" fmla="*/ 1209964 h 3796146"/>
              <a:gd name="connsiteX2" fmla="*/ 85845 w 1517482"/>
              <a:gd name="connsiteY2" fmla="*/ 2022764 h 3796146"/>
              <a:gd name="connsiteX3" fmla="*/ 289046 w 1517482"/>
              <a:gd name="connsiteY3" fmla="*/ 3796146 h 3796146"/>
              <a:gd name="connsiteX0" fmla="*/ 1228436 w 1228436"/>
              <a:gd name="connsiteY0" fmla="*/ 0 h 3796146"/>
              <a:gd name="connsiteX1" fmla="*/ 203200 w 1228436"/>
              <a:gd name="connsiteY1" fmla="*/ 1209964 h 3796146"/>
              <a:gd name="connsiteX2" fmla="*/ 0 w 1228436"/>
              <a:gd name="connsiteY2" fmla="*/ 3796146 h 3796146"/>
              <a:gd name="connsiteX0" fmla="*/ 1191490 w 1191490"/>
              <a:gd name="connsiteY0" fmla="*/ 0 h 3805382"/>
              <a:gd name="connsiteX1" fmla="*/ 166254 w 1191490"/>
              <a:gd name="connsiteY1" fmla="*/ 1209964 h 3805382"/>
              <a:gd name="connsiteX2" fmla="*/ 0 w 1191490"/>
              <a:gd name="connsiteY2" fmla="*/ 3805382 h 3805382"/>
              <a:gd name="connsiteX0" fmla="*/ 1320799 w 1320799"/>
              <a:gd name="connsiteY0" fmla="*/ 0 h 3796145"/>
              <a:gd name="connsiteX1" fmla="*/ 295563 w 1320799"/>
              <a:gd name="connsiteY1" fmla="*/ 1209964 h 3796145"/>
              <a:gd name="connsiteX2" fmla="*/ 0 w 1320799"/>
              <a:gd name="connsiteY2" fmla="*/ 3796145 h 3796145"/>
              <a:gd name="connsiteX0" fmla="*/ 1593552 w 1593552"/>
              <a:gd name="connsiteY0" fmla="*/ 0 h 3797957"/>
              <a:gd name="connsiteX1" fmla="*/ 568316 w 1593552"/>
              <a:gd name="connsiteY1" fmla="*/ 1209964 h 3797957"/>
              <a:gd name="connsiteX2" fmla="*/ 272753 w 1593552"/>
              <a:gd name="connsiteY2" fmla="*/ 3796145 h 3797957"/>
              <a:gd name="connsiteX0" fmla="*/ 1497105 w 1497105"/>
              <a:gd name="connsiteY0" fmla="*/ 0 h 3807186"/>
              <a:gd name="connsiteX1" fmla="*/ 471869 w 1497105"/>
              <a:gd name="connsiteY1" fmla="*/ 1209964 h 3807186"/>
              <a:gd name="connsiteX2" fmla="*/ 296379 w 1497105"/>
              <a:gd name="connsiteY2" fmla="*/ 3805381 h 3807186"/>
              <a:gd name="connsiteX0" fmla="*/ 1509037 w 1509037"/>
              <a:gd name="connsiteY0" fmla="*/ 0 h 3807019"/>
              <a:gd name="connsiteX1" fmla="*/ 437619 w 1509037"/>
              <a:gd name="connsiteY1" fmla="*/ 997527 h 3807019"/>
              <a:gd name="connsiteX2" fmla="*/ 308311 w 1509037"/>
              <a:gd name="connsiteY2" fmla="*/ 3805381 h 3807019"/>
              <a:gd name="connsiteX0" fmla="*/ 1557963 w 1557963"/>
              <a:gd name="connsiteY0" fmla="*/ 0 h 3807073"/>
              <a:gd name="connsiteX1" fmla="*/ 486545 w 1557963"/>
              <a:gd name="connsiteY1" fmla="*/ 997527 h 3807073"/>
              <a:gd name="connsiteX2" fmla="*/ 357237 w 1557963"/>
              <a:gd name="connsiteY2" fmla="*/ 3805381 h 3807073"/>
              <a:gd name="connsiteX0" fmla="*/ 1149906 w 1149906"/>
              <a:gd name="connsiteY0" fmla="*/ 0 h 997558"/>
              <a:gd name="connsiteX1" fmla="*/ 78488 w 1149906"/>
              <a:gd name="connsiteY1" fmla="*/ 997527 h 997558"/>
              <a:gd name="connsiteX2" fmla="*/ 531071 w 1149906"/>
              <a:gd name="connsiteY2" fmla="*/ 36945 h 997558"/>
              <a:gd name="connsiteX0" fmla="*/ 618835 w 618835"/>
              <a:gd name="connsiteY0" fmla="*/ 0 h 36945"/>
              <a:gd name="connsiteX1" fmla="*/ 0 w 618835"/>
              <a:gd name="connsiteY1" fmla="*/ 36945 h 36945"/>
              <a:gd name="connsiteX0" fmla="*/ 618835 w 618835"/>
              <a:gd name="connsiteY0" fmla="*/ 0 h 92363"/>
              <a:gd name="connsiteX1" fmla="*/ 0 w 618835"/>
              <a:gd name="connsiteY1" fmla="*/ 92363 h 92363"/>
              <a:gd name="connsiteX0" fmla="*/ 618835 w 618835"/>
              <a:gd name="connsiteY0" fmla="*/ 0 h 96730"/>
              <a:gd name="connsiteX1" fmla="*/ 0 w 618835"/>
              <a:gd name="connsiteY1" fmla="*/ 92363 h 96730"/>
              <a:gd name="connsiteX0" fmla="*/ 618835 w 618835"/>
              <a:gd name="connsiteY0" fmla="*/ 1249 h 96676"/>
              <a:gd name="connsiteX1" fmla="*/ 0 w 618835"/>
              <a:gd name="connsiteY1" fmla="*/ 93612 h 9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835" h="96676">
                <a:moveTo>
                  <a:pt x="618835" y="1249"/>
                </a:moveTo>
                <a:cubicBezTo>
                  <a:pt x="310957" y="-14145"/>
                  <a:pt x="206278" y="118242"/>
                  <a:pt x="0" y="93612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E0D1781A-8727-4263-8AE9-3D87220625A5}"/>
              </a:ext>
            </a:extLst>
          </p:cNvPr>
          <p:cNvSpPr/>
          <p:nvPr/>
        </p:nvSpPr>
        <p:spPr>
          <a:xfrm>
            <a:off x="8862958" y="1773701"/>
            <a:ext cx="618835" cy="96676"/>
          </a:xfrm>
          <a:custGeom>
            <a:avLst/>
            <a:gdLst>
              <a:gd name="connsiteX0" fmla="*/ 0 w 982026"/>
              <a:gd name="connsiteY0" fmla="*/ 722323 h 1904578"/>
              <a:gd name="connsiteX1" fmla="*/ 969818 w 982026"/>
              <a:gd name="connsiteY1" fmla="*/ 11123 h 1904578"/>
              <a:gd name="connsiteX2" fmla="*/ 544945 w 982026"/>
              <a:gd name="connsiteY2" fmla="*/ 1221087 h 1904578"/>
              <a:gd name="connsiteX3" fmla="*/ 535709 w 982026"/>
              <a:gd name="connsiteY3" fmla="*/ 1904578 h 1904578"/>
              <a:gd name="connsiteX0" fmla="*/ 0 w 981319"/>
              <a:gd name="connsiteY0" fmla="*/ 722323 h 2957523"/>
              <a:gd name="connsiteX1" fmla="*/ 969818 w 981319"/>
              <a:gd name="connsiteY1" fmla="*/ 11123 h 2957523"/>
              <a:gd name="connsiteX2" fmla="*/ 544945 w 981319"/>
              <a:gd name="connsiteY2" fmla="*/ 1221087 h 2957523"/>
              <a:gd name="connsiteX3" fmla="*/ 729673 w 981319"/>
              <a:gd name="connsiteY3" fmla="*/ 2957523 h 2957523"/>
              <a:gd name="connsiteX0" fmla="*/ 0 w 981319"/>
              <a:gd name="connsiteY0" fmla="*/ 722323 h 2957523"/>
              <a:gd name="connsiteX1" fmla="*/ 969818 w 981319"/>
              <a:gd name="connsiteY1" fmla="*/ 11123 h 2957523"/>
              <a:gd name="connsiteX2" fmla="*/ 544945 w 981319"/>
              <a:gd name="connsiteY2" fmla="*/ 1221087 h 2957523"/>
              <a:gd name="connsiteX3" fmla="*/ 729673 w 981319"/>
              <a:gd name="connsiteY3" fmla="*/ 2957523 h 2957523"/>
              <a:gd name="connsiteX0" fmla="*/ 0 w 981256"/>
              <a:gd name="connsiteY0" fmla="*/ 722323 h 2994469"/>
              <a:gd name="connsiteX1" fmla="*/ 969818 w 981256"/>
              <a:gd name="connsiteY1" fmla="*/ 11123 h 2994469"/>
              <a:gd name="connsiteX2" fmla="*/ 544945 w 981256"/>
              <a:gd name="connsiteY2" fmla="*/ 1221087 h 2994469"/>
              <a:gd name="connsiteX3" fmla="*/ 748146 w 981256"/>
              <a:gd name="connsiteY3" fmla="*/ 2994469 h 2994469"/>
              <a:gd name="connsiteX0" fmla="*/ 0 w 1438315"/>
              <a:gd name="connsiteY0" fmla="*/ 776587 h 3048733"/>
              <a:gd name="connsiteX1" fmla="*/ 1431637 w 1438315"/>
              <a:gd name="connsiteY1" fmla="*/ 9969 h 3048733"/>
              <a:gd name="connsiteX2" fmla="*/ 544945 w 1438315"/>
              <a:gd name="connsiteY2" fmla="*/ 1275351 h 3048733"/>
              <a:gd name="connsiteX3" fmla="*/ 748146 w 1438315"/>
              <a:gd name="connsiteY3" fmla="*/ 3048733 h 3048733"/>
              <a:gd name="connsiteX0" fmla="*/ 1547872 w 1683852"/>
              <a:gd name="connsiteY0" fmla="*/ 106477 h 3902623"/>
              <a:gd name="connsiteX1" fmla="*/ 1002927 w 1683852"/>
              <a:gd name="connsiteY1" fmla="*/ 863859 h 3902623"/>
              <a:gd name="connsiteX2" fmla="*/ 116235 w 1683852"/>
              <a:gd name="connsiteY2" fmla="*/ 2129241 h 3902623"/>
              <a:gd name="connsiteX3" fmla="*/ 319436 w 1683852"/>
              <a:gd name="connsiteY3" fmla="*/ 3902623 h 3902623"/>
              <a:gd name="connsiteX0" fmla="*/ 1547872 w 1547872"/>
              <a:gd name="connsiteY0" fmla="*/ 0 h 3796146"/>
              <a:gd name="connsiteX1" fmla="*/ 1002927 w 1547872"/>
              <a:gd name="connsiteY1" fmla="*/ 757382 h 3796146"/>
              <a:gd name="connsiteX2" fmla="*/ 116235 w 1547872"/>
              <a:gd name="connsiteY2" fmla="*/ 2022764 h 3796146"/>
              <a:gd name="connsiteX3" fmla="*/ 319436 w 1547872"/>
              <a:gd name="connsiteY3" fmla="*/ 3796146 h 3796146"/>
              <a:gd name="connsiteX0" fmla="*/ 1517482 w 1517482"/>
              <a:gd name="connsiteY0" fmla="*/ 0 h 3796146"/>
              <a:gd name="connsiteX1" fmla="*/ 492246 w 1517482"/>
              <a:gd name="connsiteY1" fmla="*/ 1209964 h 3796146"/>
              <a:gd name="connsiteX2" fmla="*/ 85845 w 1517482"/>
              <a:gd name="connsiteY2" fmla="*/ 2022764 h 3796146"/>
              <a:gd name="connsiteX3" fmla="*/ 289046 w 1517482"/>
              <a:gd name="connsiteY3" fmla="*/ 3796146 h 3796146"/>
              <a:gd name="connsiteX0" fmla="*/ 1228436 w 1228436"/>
              <a:gd name="connsiteY0" fmla="*/ 0 h 3796146"/>
              <a:gd name="connsiteX1" fmla="*/ 203200 w 1228436"/>
              <a:gd name="connsiteY1" fmla="*/ 1209964 h 3796146"/>
              <a:gd name="connsiteX2" fmla="*/ 0 w 1228436"/>
              <a:gd name="connsiteY2" fmla="*/ 3796146 h 3796146"/>
              <a:gd name="connsiteX0" fmla="*/ 1191490 w 1191490"/>
              <a:gd name="connsiteY0" fmla="*/ 0 h 3805382"/>
              <a:gd name="connsiteX1" fmla="*/ 166254 w 1191490"/>
              <a:gd name="connsiteY1" fmla="*/ 1209964 h 3805382"/>
              <a:gd name="connsiteX2" fmla="*/ 0 w 1191490"/>
              <a:gd name="connsiteY2" fmla="*/ 3805382 h 3805382"/>
              <a:gd name="connsiteX0" fmla="*/ 1320799 w 1320799"/>
              <a:gd name="connsiteY0" fmla="*/ 0 h 3796145"/>
              <a:gd name="connsiteX1" fmla="*/ 295563 w 1320799"/>
              <a:gd name="connsiteY1" fmla="*/ 1209964 h 3796145"/>
              <a:gd name="connsiteX2" fmla="*/ 0 w 1320799"/>
              <a:gd name="connsiteY2" fmla="*/ 3796145 h 3796145"/>
              <a:gd name="connsiteX0" fmla="*/ 1593552 w 1593552"/>
              <a:gd name="connsiteY0" fmla="*/ 0 h 3797957"/>
              <a:gd name="connsiteX1" fmla="*/ 568316 w 1593552"/>
              <a:gd name="connsiteY1" fmla="*/ 1209964 h 3797957"/>
              <a:gd name="connsiteX2" fmla="*/ 272753 w 1593552"/>
              <a:gd name="connsiteY2" fmla="*/ 3796145 h 3797957"/>
              <a:gd name="connsiteX0" fmla="*/ 1497105 w 1497105"/>
              <a:gd name="connsiteY0" fmla="*/ 0 h 3807186"/>
              <a:gd name="connsiteX1" fmla="*/ 471869 w 1497105"/>
              <a:gd name="connsiteY1" fmla="*/ 1209964 h 3807186"/>
              <a:gd name="connsiteX2" fmla="*/ 296379 w 1497105"/>
              <a:gd name="connsiteY2" fmla="*/ 3805381 h 3807186"/>
              <a:gd name="connsiteX0" fmla="*/ 1509037 w 1509037"/>
              <a:gd name="connsiteY0" fmla="*/ 0 h 3807019"/>
              <a:gd name="connsiteX1" fmla="*/ 437619 w 1509037"/>
              <a:gd name="connsiteY1" fmla="*/ 997527 h 3807019"/>
              <a:gd name="connsiteX2" fmla="*/ 308311 w 1509037"/>
              <a:gd name="connsiteY2" fmla="*/ 3805381 h 3807019"/>
              <a:gd name="connsiteX0" fmla="*/ 1557963 w 1557963"/>
              <a:gd name="connsiteY0" fmla="*/ 0 h 3807073"/>
              <a:gd name="connsiteX1" fmla="*/ 486545 w 1557963"/>
              <a:gd name="connsiteY1" fmla="*/ 997527 h 3807073"/>
              <a:gd name="connsiteX2" fmla="*/ 357237 w 1557963"/>
              <a:gd name="connsiteY2" fmla="*/ 3805381 h 3807073"/>
              <a:gd name="connsiteX0" fmla="*/ 1149906 w 1149906"/>
              <a:gd name="connsiteY0" fmla="*/ 0 h 997558"/>
              <a:gd name="connsiteX1" fmla="*/ 78488 w 1149906"/>
              <a:gd name="connsiteY1" fmla="*/ 997527 h 997558"/>
              <a:gd name="connsiteX2" fmla="*/ 531071 w 1149906"/>
              <a:gd name="connsiteY2" fmla="*/ 36945 h 997558"/>
              <a:gd name="connsiteX0" fmla="*/ 618835 w 618835"/>
              <a:gd name="connsiteY0" fmla="*/ 0 h 36945"/>
              <a:gd name="connsiteX1" fmla="*/ 0 w 618835"/>
              <a:gd name="connsiteY1" fmla="*/ 36945 h 36945"/>
              <a:gd name="connsiteX0" fmla="*/ 618835 w 618835"/>
              <a:gd name="connsiteY0" fmla="*/ 0 h 92363"/>
              <a:gd name="connsiteX1" fmla="*/ 0 w 618835"/>
              <a:gd name="connsiteY1" fmla="*/ 92363 h 92363"/>
              <a:gd name="connsiteX0" fmla="*/ 618835 w 618835"/>
              <a:gd name="connsiteY0" fmla="*/ 0 h 96730"/>
              <a:gd name="connsiteX1" fmla="*/ 0 w 618835"/>
              <a:gd name="connsiteY1" fmla="*/ 92363 h 96730"/>
              <a:gd name="connsiteX0" fmla="*/ 618835 w 618835"/>
              <a:gd name="connsiteY0" fmla="*/ 1249 h 96676"/>
              <a:gd name="connsiteX1" fmla="*/ 0 w 618835"/>
              <a:gd name="connsiteY1" fmla="*/ 93612 h 9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835" h="96676">
                <a:moveTo>
                  <a:pt x="618835" y="1249"/>
                </a:moveTo>
                <a:cubicBezTo>
                  <a:pt x="310957" y="-14145"/>
                  <a:pt x="206278" y="118242"/>
                  <a:pt x="0" y="93612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0D22C-3233-4E73-9E38-8EB58BA2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826" y="0"/>
            <a:ext cx="7218348" cy="6922093"/>
          </a:xfrm>
        </p:spPr>
        <p:txBody>
          <a:bodyPr/>
          <a:lstStyle/>
          <a:p>
            <a:r>
              <a:rPr lang="fr-CA" dirty="0"/>
              <a:t>BIBLIOTHÈQUES</a:t>
            </a:r>
          </a:p>
        </p:txBody>
      </p:sp>
    </p:spTree>
    <p:extLst>
      <p:ext uri="{BB962C8B-B14F-4D97-AF65-F5344CB8AC3E}">
        <p14:creationId xmlns:p14="http://schemas.microsoft.com/office/powerpoint/2010/main" val="9270563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0000"/>
      </a:hlink>
      <a:folHlink>
        <a:srgbClr val="000000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077_TF78646930.potx" id="{88E147E2-3A88-4C0F-8E02-054B64DE33C6}" vid="{6FE73DC7-F173-45ED-9D6C-9824553470A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CD3BD1AD87D54D93EC3B048FD09070" ma:contentTypeVersion="11" ma:contentTypeDescription="Crée un document." ma:contentTypeScope="" ma:versionID="41517c42235082875bb737fb2c657b45">
  <xsd:schema xmlns:xsd="http://www.w3.org/2001/XMLSchema" xmlns:xs="http://www.w3.org/2001/XMLSchema" xmlns:p="http://schemas.microsoft.com/office/2006/metadata/properties" xmlns:ns3="3af51170-2ce2-4006-8386-511101e971ef" xmlns:ns4="d62bf29e-04a8-4b16-841f-7e0357422469" targetNamespace="http://schemas.microsoft.com/office/2006/metadata/properties" ma:root="true" ma:fieldsID="49f6360b161555d2c93f4ed894218b51" ns3:_="" ns4:_="">
    <xsd:import namespace="3af51170-2ce2-4006-8386-511101e971ef"/>
    <xsd:import namespace="d62bf29e-04a8-4b16-841f-7e03574224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f51170-2ce2-4006-8386-511101e971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f29e-04a8-4b16-841f-7e035742246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617351-D871-487C-A760-1F61FC139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f51170-2ce2-4006-8386-511101e971ef"/>
    <ds:schemaRef ds:uri="d62bf29e-04a8-4b16-841f-7e03574224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Grand écran</PresentationFormat>
  <Paragraphs>60</Paragraphs>
  <Slides>18</Slides>
  <Notes>1</Notes>
  <HiddenSlides>0</HiddenSlides>
  <MMClips>4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Gill Sans MT</vt:lpstr>
      <vt:lpstr>Arial</vt:lpstr>
      <vt:lpstr>Calibri</vt:lpstr>
      <vt:lpstr>Symbol</vt:lpstr>
      <vt:lpstr>Gill Sans Nova Light</vt:lpstr>
      <vt:lpstr>Thème Office</vt:lpstr>
      <vt:lpstr>Image</vt:lpstr>
      <vt:lpstr>BANDE DE DEL</vt:lpstr>
      <vt:lpstr>PRÉPARATION </vt:lpstr>
      <vt:lpstr>COUPEZ UNE BANDE DE 32 DEL</vt:lpstr>
      <vt:lpstr>ENLEVEZ SOGNEUSEMENT LE REVÊTEMENT SUR LA PARTIE CUIVRÉE COUPÉE</vt:lpstr>
      <vt:lpstr>EFFECTUEZ LA SOUDURE DE 3 CONNEXIONS : GND, DI ET +12V</vt:lpstr>
      <vt:lpstr>AJOUTEZ UNE DEUXIÈME CONNEXION AU GND (POUR UN TOTAL DE 4 CONNEXIONS)</vt:lpstr>
      <vt:lpstr>BRANCHEMENT </vt:lpstr>
      <vt:lpstr>ALLIMENTEZ LA DEL AVEC L’ALIMENTATION 12V</vt:lpstr>
      <vt:lpstr>BIBLIOTHÈQUES</vt:lpstr>
      <vt:lpstr>MODÈLE DE BANDE DE DEL</vt:lpstr>
      <vt:lpstr>BIBLIOTHÈQUES ARDUINO POUR BANDES DE DEL</vt:lpstr>
      <vt:lpstr>ESSAYEZ QUELQUES EXEMPLES FASTLED</vt:lpstr>
      <vt:lpstr>PONG 1D</vt:lpstr>
      <vt:lpstr>LE JEU DE PONG (2D)</vt:lpstr>
      <vt:lpstr>LE JEU DE PONG (1D)</vt:lpstr>
      <vt:lpstr>AU DÉBUT DU CODE, IL Y A LA CONFIGURATION ÉLECTRONIQUE</vt:lpstr>
      <vt:lpstr>PAR APRÈS, NOUS RETROUVONS LES PARAMÈTRES DU JEU</vt:lpstr>
      <vt:lpstr>RAPPEL SUR COMMENT BRANCHER UN INTERRUPTEUR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2021-11-11T13:07:17Z</dcterms:created>
  <dcterms:modified xsi:type="dcterms:W3CDTF">2021-11-11T17:40:09Z</dcterms:modified>
</cp:coreProperties>
</file>